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3" r:id="rId2"/>
    <p:sldId id="36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3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CC2A93D3-E28A-4A3A-A6F7-EBB39EC6127E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宮城県の花、鳥、木、獣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E4FF15D-6B27-4ABF-96E3-0CDCDABBA286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ミヤギノハギ（県の花）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7C434D9-E518-413A-A314-604CF32E2449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ガン（県の鳥）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619E8E9-6524-488C-8E18-1EBD88180F21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ケヤキ（県の木）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0F71E81-D2B7-4303-9352-AE1C518EC292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シカ（県の獣）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D46EDE8-5680-4EA3-9441-C773A0B6DBF1}"/>
              </a:ext>
            </a:extLst>
          </p:cNvPr>
          <p:cNvGrpSpPr/>
          <p:nvPr/>
        </p:nvGrpSpPr>
        <p:grpSpPr>
          <a:xfrm>
            <a:off x="774706" y="4080682"/>
            <a:ext cx="2409116" cy="2237672"/>
            <a:chOff x="2593742" y="2766445"/>
            <a:chExt cx="2697615" cy="2505643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CA4E26E-E502-4581-89C1-A04D2A8D57DF}"/>
                </a:ext>
              </a:extLst>
            </p:cNvPr>
            <p:cNvSpPr/>
            <p:nvPr/>
          </p:nvSpPr>
          <p:spPr>
            <a:xfrm rot="2925125" flipH="1">
              <a:off x="3377343" y="2616256"/>
              <a:ext cx="340495" cy="640873"/>
            </a:xfrm>
            <a:custGeom>
              <a:avLst/>
              <a:gdLst>
                <a:gd name="connsiteX0" fmla="*/ 322659 w 340495"/>
                <a:gd name="connsiteY0" fmla="*/ 0 h 640873"/>
                <a:gd name="connsiteX1" fmla="*/ 192210 w 340495"/>
                <a:gd name="connsiteY1" fmla="*/ 130166 h 640873"/>
                <a:gd name="connsiteX2" fmla="*/ 161497 w 340495"/>
                <a:gd name="connsiteY2" fmla="*/ 208890 h 640873"/>
                <a:gd name="connsiteX3" fmla="*/ 167189 w 340495"/>
                <a:gd name="connsiteY3" fmla="*/ 208127 h 640873"/>
                <a:gd name="connsiteX4" fmla="*/ 295522 w 340495"/>
                <a:gd name="connsiteY4" fmla="*/ 147753 h 640873"/>
                <a:gd name="connsiteX5" fmla="*/ 188931 w 340495"/>
                <a:gd name="connsiteY5" fmla="*/ 257867 h 640873"/>
                <a:gd name="connsiteX6" fmla="*/ 150817 w 340495"/>
                <a:gd name="connsiteY6" fmla="*/ 264961 h 640873"/>
                <a:gd name="connsiteX7" fmla="*/ 143198 w 340495"/>
                <a:gd name="connsiteY7" fmla="*/ 326933 h 640873"/>
                <a:gd name="connsiteX8" fmla="*/ 145025 w 340495"/>
                <a:gd name="connsiteY8" fmla="*/ 368340 h 640873"/>
                <a:gd name="connsiteX9" fmla="*/ 144223 w 340495"/>
                <a:gd name="connsiteY9" fmla="*/ 411917 h 640873"/>
                <a:gd name="connsiteX10" fmla="*/ 142946 w 340495"/>
                <a:gd name="connsiteY10" fmla="*/ 418834 h 640873"/>
                <a:gd name="connsiteX11" fmla="*/ 168131 w 340495"/>
                <a:gd name="connsiteY11" fmla="*/ 411049 h 640873"/>
                <a:gd name="connsiteX12" fmla="*/ 338633 w 340495"/>
                <a:gd name="connsiteY12" fmla="*/ 307019 h 640873"/>
                <a:gd name="connsiteX13" fmla="*/ 208295 w 340495"/>
                <a:gd name="connsiteY13" fmla="*/ 461242 h 640873"/>
                <a:gd name="connsiteX14" fmla="*/ 126641 w 340495"/>
                <a:gd name="connsiteY14" fmla="*/ 490137 h 640873"/>
                <a:gd name="connsiteX15" fmla="*/ 96286 w 340495"/>
                <a:gd name="connsiteY15" fmla="*/ 565158 h 640873"/>
                <a:gd name="connsiteX16" fmla="*/ 42903 w 340495"/>
                <a:gd name="connsiteY16" fmla="*/ 638037 h 640873"/>
                <a:gd name="connsiteX17" fmla="*/ 39684 w 340495"/>
                <a:gd name="connsiteY17" fmla="*/ 640873 h 640873"/>
                <a:gd name="connsiteX18" fmla="*/ 0 w 340495"/>
                <a:gd name="connsiteY18" fmla="*/ 551829 h 640873"/>
                <a:gd name="connsiteX19" fmla="*/ 4460 w 340495"/>
                <a:gd name="connsiteY19" fmla="*/ 545505 h 640873"/>
                <a:gd name="connsiteX20" fmla="*/ 41803 w 340495"/>
                <a:gd name="connsiteY20" fmla="*/ 451711 h 640873"/>
                <a:gd name="connsiteX21" fmla="*/ 56669 w 340495"/>
                <a:gd name="connsiteY21" fmla="*/ 351935 h 640873"/>
                <a:gd name="connsiteX22" fmla="*/ 54815 w 340495"/>
                <a:gd name="connsiteY22" fmla="*/ 326933 h 640873"/>
                <a:gd name="connsiteX23" fmla="*/ 322659 w 340495"/>
                <a:gd name="connsiteY23" fmla="*/ 0 h 6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40495" h="640873">
                  <a:moveTo>
                    <a:pt x="322659" y="0"/>
                  </a:moveTo>
                  <a:cubicBezTo>
                    <a:pt x="268368" y="27252"/>
                    <a:pt x="223503" y="73159"/>
                    <a:pt x="192210" y="130166"/>
                  </a:cubicBezTo>
                  <a:lnTo>
                    <a:pt x="161497" y="208890"/>
                  </a:lnTo>
                  <a:lnTo>
                    <a:pt x="167189" y="208127"/>
                  </a:lnTo>
                  <a:cubicBezTo>
                    <a:pt x="218780" y="197387"/>
                    <a:pt x="264405" y="176204"/>
                    <a:pt x="295522" y="147753"/>
                  </a:cubicBezTo>
                  <a:cubicBezTo>
                    <a:pt x="298427" y="194067"/>
                    <a:pt x="254303" y="236727"/>
                    <a:pt x="188931" y="257867"/>
                  </a:cubicBezTo>
                  <a:lnTo>
                    <a:pt x="150817" y="264961"/>
                  </a:lnTo>
                  <a:lnTo>
                    <a:pt x="143198" y="326933"/>
                  </a:lnTo>
                  <a:lnTo>
                    <a:pt x="145025" y="368340"/>
                  </a:lnTo>
                  <a:cubicBezTo>
                    <a:pt x="144757" y="382866"/>
                    <a:pt x="144491" y="397392"/>
                    <a:pt x="144223" y="411917"/>
                  </a:cubicBezTo>
                  <a:lnTo>
                    <a:pt x="142946" y="418834"/>
                  </a:lnTo>
                  <a:lnTo>
                    <a:pt x="168131" y="411049"/>
                  </a:lnTo>
                  <a:cubicBezTo>
                    <a:pt x="239219" y="384530"/>
                    <a:pt x="299888" y="347863"/>
                    <a:pt x="338633" y="307019"/>
                  </a:cubicBezTo>
                  <a:cubicBezTo>
                    <a:pt x="351459" y="358584"/>
                    <a:pt x="296956" y="419122"/>
                    <a:pt x="208295" y="461242"/>
                  </a:cubicBezTo>
                  <a:lnTo>
                    <a:pt x="126641" y="490137"/>
                  </a:lnTo>
                  <a:lnTo>
                    <a:pt x="96286" y="565158"/>
                  </a:lnTo>
                  <a:cubicBezTo>
                    <a:pt x="81113" y="592376"/>
                    <a:pt x="63067" y="616853"/>
                    <a:pt x="42903" y="638037"/>
                  </a:cubicBezTo>
                  <a:lnTo>
                    <a:pt x="39684" y="640873"/>
                  </a:lnTo>
                  <a:lnTo>
                    <a:pt x="0" y="551829"/>
                  </a:lnTo>
                  <a:lnTo>
                    <a:pt x="4460" y="545505"/>
                  </a:lnTo>
                  <a:cubicBezTo>
                    <a:pt x="20160" y="516505"/>
                    <a:pt x="32824" y="485003"/>
                    <a:pt x="41803" y="451711"/>
                  </a:cubicBezTo>
                  <a:cubicBezTo>
                    <a:pt x="50782" y="418419"/>
                    <a:pt x="55671" y="384848"/>
                    <a:pt x="56669" y="351935"/>
                  </a:cubicBezTo>
                  <a:lnTo>
                    <a:pt x="54815" y="326933"/>
                  </a:lnTo>
                  <a:cubicBezTo>
                    <a:pt x="54815" y="146373"/>
                    <a:pt x="174733" y="0"/>
                    <a:pt x="32265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E76AD6D-C43A-4F72-930B-69319A41DCDD}"/>
                </a:ext>
              </a:extLst>
            </p:cNvPr>
            <p:cNvSpPr/>
            <p:nvPr/>
          </p:nvSpPr>
          <p:spPr>
            <a:xfrm rot="18674875">
              <a:off x="2743931" y="2616256"/>
              <a:ext cx="340495" cy="640873"/>
            </a:xfrm>
            <a:custGeom>
              <a:avLst/>
              <a:gdLst>
                <a:gd name="connsiteX0" fmla="*/ 322659 w 340495"/>
                <a:gd name="connsiteY0" fmla="*/ 0 h 640873"/>
                <a:gd name="connsiteX1" fmla="*/ 192210 w 340495"/>
                <a:gd name="connsiteY1" fmla="*/ 130166 h 640873"/>
                <a:gd name="connsiteX2" fmla="*/ 161497 w 340495"/>
                <a:gd name="connsiteY2" fmla="*/ 208890 h 640873"/>
                <a:gd name="connsiteX3" fmla="*/ 167189 w 340495"/>
                <a:gd name="connsiteY3" fmla="*/ 208127 h 640873"/>
                <a:gd name="connsiteX4" fmla="*/ 295522 w 340495"/>
                <a:gd name="connsiteY4" fmla="*/ 147753 h 640873"/>
                <a:gd name="connsiteX5" fmla="*/ 188931 w 340495"/>
                <a:gd name="connsiteY5" fmla="*/ 257867 h 640873"/>
                <a:gd name="connsiteX6" fmla="*/ 150817 w 340495"/>
                <a:gd name="connsiteY6" fmla="*/ 264961 h 640873"/>
                <a:gd name="connsiteX7" fmla="*/ 143198 w 340495"/>
                <a:gd name="connsiteY7" fmla="*/ 326933 h 640873"/>
                <a:gd name="connsiteX8" fmla="*/ 145025 w 340495"/>
                <a:gd name="connsiteY8" fmla="*/ 368340 h 640873"/>
                <a:gd name="connsiteX9" fmla="*/ 144223 w 340495"/>
                <a:gd name="connsiteY9" fmla="*/ 411917 h 640873"/>
                <a:gd name="connsiteX10" fmla="*/ 142946 w 340495"/>
                <a:gd name="connsiteY10" fmla="*/ 418834 h 640873"/>
                <a:gd name="connsiteX11" fmla="*/ 168131 w 340495"/>
                <a:gd name="connsiteY11" fmla="*/ 411049 h 640873"/>
                <a:gd name="connsiteX12" fmla="*/ 338633 w 340495"/>
                <a:gd name="connsiteY12" fmla="*/ 307019 h 640873"/>
                <a:gd name="connsiteX13" fmla="*/ 208295 w 340495"/>
                <a:gd name="connsiteY13" fmla="*/ 461242 h 640873"/>
                <a:gd name="connsiteX14" fmla="*/ 126641 w 340495"/>
                <a:gd name="connsiteY14" fmla="*/ 490137 h 640873"/>
                <a:gd name="connsiteX15" fmla="*/ 96286 w 340495"/>
                <a:gd name="connsiteY15" fmla="*/ 565158 h 640873"/>
                <a:gd name="connsiteX16" fmla="*/ 42903 w 340495"/>
                <a:gd name="connsiteY16" fmla="*/ 638037 h 640873"/>
                <a:gd name="connsiteX17" fmla="*/ 39684 w 340495"/>
                <a:gd name="connsiteY17" fmla="*/ 640873 h 640873"/>
                <a:gd name="connsiteX18" fmla="*/ 0 w 340495"/>
                <a:gd name="connsiteY18" fmla="*/ 551829 h 640873"/>
                <a:gd name="connsiteX19" fmla="*/ 4460 w 340495"/>
                <a:gd name="connsiteY19" fmla="*/ 545505 h 640873"/>
                <a:gd name="connsiteX20" fmla="*/ 41803 w 340495"/>
                <a:gd name="connsiteY20" fmla="*/ 451711 h 640873"/>
                <a:gd name="connsiteX21" fmla="*/ 56669 w 340495"/>
                <a:gd name="connsiteY21" fmla="*/ 351935 h 640873"/>
                <a:gd name="connsiteX22" fmla="*/ 54815 w 340495"/>
                <a:gd name="connsiteY22" fmla="*/ 326933 h 640873"/>
                <a:gd name="connsiteX23" fmla="*/ 322659 w 340495"/>
                <a:gd name="connsiteY23" fmla="*/ 0 h 6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40495" h="640873">
                  <a:moveTo>
                    <a:pt x="322659" y="0"/>
                  </a:moveTo>
                  <a:cubicBezTo>
                    <a:pt x="268368" y="27252"/>
                    <a:pt x="223503" y="73159"/>
                    <a:pt x="192210" y="130166"/>
                  </a:cubicBezTo>
                  <a:lnTo>
                    <a:pt x="161497" y="208890"/>
                  </a:lnTo>
                  <a:lnTo>
                    <a:pt x="167189" y="208127"/>
                  </a:lnTo>
                  <a:cubicBezTo>
                    <a:pt x="218780" y="197387"/>
                    <a:pt x="264405" y="176204"/>
                    <a:pt x="295522" y="147753"/>
                  </a:cubicBezTo>
                  <a:cubicBezTo>
                    <a:pt x="298427" y="194067"/>
                    <a:pt x="254303" y="236727"/>
                    <a:pt x="188931" y="257867"/>
                  </a:cubicBezTo>
                  <a:lnTo>
                    <a:pt x="150817" y="264961"/>
                  </a:lnTo>
                  <a:lnTo>
                    <a:pt x="143198" y="326933"/>
                  </a:lnTo>
                  <a:lnTo>
                    <a:pt x="145025" y="368340"/>
                  </a:lnTo>
                  <a:cubicBezTo>
                    <a:pt x="144757" y="382866"/>
                    <a:pt x="144491" y="397392"/>
                    <a:pt x="144223" y="411917"/>
                  </a:cubicBezTo>
                  <a:lnTo>
                    <a:pt x="142946" y="418834"/>
                  </a:lnTo>
                  <a:lnTo>
                    <a:pt x="168131" y="411049"/>
                  </a:lnTo>
                  <a:cubicBezTo>
                    <a:pt x="239219" y="384530"/>
                    <a:pt x="299888" y="347863"/>
                    <a:pt x="338633" y="307019"/>
                  </a:cubicBezTo>
                  <a:cubicBezTo>
                    <a:pt x="351459" y="358584"/>
                    <a:pt x="296956" y="419122"/>
                    <a:pt x="208295" y="461242"/>
                  </a:cubicBezTo>
                  <a:lnTo>
                    <a:pt x="126641" y="490137"/>
                  </a:lnTo>
                  <a:lnTo>
                    <a:pt x="96286" y="565158"/>
                  </a:lnTo>
                  <a:cubicBezTo>
                    <a:pt x="81113" y="592376"/>
                    <a:pt x="63067" y="616853"/>
                    <a:pt x="42903" y="638037"/>
                  </a:cubicBezTo>
                  <a:lnTo>
                    <a:pt x="39684" y="640873"/>
                  </a:lnTo>
                  <a:lnTo>
                    <a:pt x="0" y="551829"/>
                  </a:lnTo>
                  <a:lnTo>
                    <a:pt x="4460" y="545505"/>
                  </a:lnTo>
                  <a:cubicBezTo>
                    <a:pt x="20160" y="516505"/>
                    <a:pt x="32824" y="485003"/>
                    <a:pt x="41803" y="451711"/>
                  </a:cubicBezTo>
                  <a:cubicBezTo>
                    <a:pt x="50782" y="418419"/>
                    <a:pt x="55671" y="384848"/>
                    <a:pt x="56669" y="351935"/>
                  </a:cubicBezTo>
                  <a:lnTo>
                    <a:pt x="54815" y="326933"/>
                  </a:lnTo>
                  <a:cubicBezTo>
                    <a:pt x="54815" y="146373"/>
                    <a:pt x="174733" y="0"/>
                    <a:pt x="32265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DF8C2B02-7A8E-42F7-B9F7-874A7DF6BFE5}"/>
                </a:ext>
              </a:extLst>
            </p:cNvPr>
            <p:cNvSpPr/>
            <p:nvPr/>
          </p:nvSpPr>
          <p:spPr>
            <a:xfrm rot="1800000">
              <a:off x="4916093" y="4035780"/>
              <a:ext cx="375264" cy="225022"/>
            </a:xfrm>
            <a:custGeom>
              <a:avLst/>
              <a:gdLst>
                <a:gd name="connsiteX0" fmla="*/ 189427 w 378854"/>
                <a:gd name="connsiteY0" fmla="*/ 0 h 283078"/>
                <a:gd name="connsiteX1" fmla="*/ 377499 w 378854"/>
                <a:gd name="connsiteY1" fmla="*/ 130126 h 283078"/>
                <a:gd name="connsiteX2" fmla="*/ 378854 w 378854"/>
                <a:gd name="connsiteY2" fmla="*/ 141539 h 283078"/>
                <a:gd name="connsiteX3" fmla="*/ 377499 w 378854"/>
                <a:gd name="connsiteY3" fmla="*/ 152952 h 283078"/>
                <a:gd name="connsiteX4" fmla="*/ 189427 w 378854"/>
                <a:gd name="connsiteY4" fmla="*/ 283078 h 283078"/>
                <a:gd name="connsiteX5" fmla="*/ 1355 w 378854"/>
                <a:gd name="connsiteY5" fmla="*/ 152952 h 283078"/>
                <a:gd name="connsiteX6" fmla="*/ 0 w 378854"/>
                <a:gd name="connsiteY6" fmla="*/ 141539 h 283078"/>
                <a:gd name="connsiteX7" fmla="*/ 1355 w 378854"/>
                <a:gd name="connsiteY7" fmla="*/ 130126 h 283078"/>
                <a:gd name="connsiteX8" fmla="*/ 189427 w 378854"/>
                <a:gd name="connsiteY8" fmla="*/ 0 h 28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854" h="283078">
                  <a:moveTo>
                    <a:pt x="189427" y="0"/>
                  </a:moveTo>
                  <a:cubicBezTo>
                    <a:pt x="282197" y="0"/>
                    <a:pt x="359598" y="55863"/>
                    <a:pt x="377499" y="130126"/>
                  </a:cubicBezTo>
                  <a:lnTo>
                    <a:pt x="378854" y="141539"/>
                  </a:lnTo>
                  <a:lnTo>
                    <a:pt x="377499" y="152952"/>
                  </a:lnTo>
                  <a:cubicBezTo>
                    <a:pt x="359598" y="227215"/>
                    <a:pt x="282197" y="283078"/>
                    <a:pt x="189427" y="283078"/>
                  </a:cubicBezTo>
                  <a:cubicBezTo>
                    <a:pt x="96657" y="283078"/>
                    <a:pt x="19256" y="227215"/>
                    <a:pt x="1355" y="152952"/>
                  </a:cubicBezTo>
                  <a:lnTo>
                    <a:pt x="0" y="141539"/>
                  </a:lnTo>
                  <a:lnTo>
                    <a:pt x="1355" y="130126"/>
                  </a:lnTo>
                  <a:cubicBezTo>
                    <a:pt x="19256" y="55863"/>
                    <a:pt x="96657" y="0"/>
                    <a:pt x="1894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2C954449-9D8E-4C84-860D-E04396ABC053}"/>
                </a:ext>
              </a:extLst>
            </p:cNvPr>
            <p:cNvSpPr/>
            <p:nvPr/>
          </p:nvSpPr>
          <p:spPr>
            <a:xfrm rot="10800000">
              <a:off x="4398021" y="4640510"/>
              <a:ext cx="151024" cy="540410"/>
            </a:xfrm>
            <a:prstGeom prst="trapezoid">
              <a:avLst/>
            </a:pr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916BCEA9-60BA-40C8-B0F7-9AE3801F857C}"/>
                </a:ext>
              </a:extLst>
            </p:cNvPr>
            <p:cNvSpPr/>
            <p:nvPr/>
          </p:nvSpPr>
          <p:spPr>
            <a:xfrm rot="10800000">
              <a:off x="3063871" y="3640427"/>
              <a:ext cx="2020244" cy="1540493"/>
            </a:xfrm>
            <a:custGeom>
              <a:avLst/>
              <a:gdLst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523229 w 2020244"/>
                <a:gd name="connsiteY2" fmla="*/ 1238924 h 1540493"/>
                <a:gd name="connsiteX3" fmla="*/ 1489769 w 2020244"/>
                <a:gd name="connsiteY3" fmla="*/ 1249311 h 1540493"/>
                <a:gd name="connsiteX4" fmla="*/ 1442025 w 2020244"/>
                <a:gd name="connsiteY4" fmla="*/ 1254124 h 1540493"/>
                <a:gd name="connsiteX5" fmla="*/ 236902 w 2020244"/>
                <a:gd name="connsiteY5" fmla="*/ 1254124 h 1540493"/>
                <a:gd name="connsiteX6" fmla="*/ 0 w 2020244"/>
                <a:gd name="connsiteY6" fmla="*/ 1017222 h 1540493"/>
                <a:gd name="connsiteX7" fmla="*/ 0 w 2020244"/>
                <a:gd name="connsiteY7" fmla="*/ 841374 h 1540493"/>
                <a:gd name="connsiteX8" fmla="*/ 120892 w 2020244"/>
                <a:gd name="connsiteY8" fmla="*/ 549515 h 1540493"/>
                <a:gd name="connsiteX9" fmla="*/ 165496 w 2020244"/>
                <a:gd name="connsiteY9" fmla="*/ 512713 h 1540493"/>
                <a:gd name="connsiteX10" fmla="*/ 201317 w 2020244"/>
                <a:gd name="connsiteY10" fmla="*/ 0 h 1540493"/>
                <a:gd name="connsiteX11" fmla="*/ 276829 w 2020244"/>
                <a:gd name="connsiteY11" fmla="*/ 0 h 1540493"/>
                <a:gd name="connsiteX12" fmla="*/ 307832 w 2020244"/>
                <a:gd name="connsiteY12" fmla="*/ 443756 h 1540493"/>
                <a:gd name="connsiteX13" fmla="*/ 329567 w 2020244"/>
                <a:gd name="connsiteY13" fmla="*/ 437009 h 1540493"/>
                <a:gd name="connsiteX14" fmla="*/ 412750 w 2020244"/>
                <a:gd name="connsiteY14" fmla="*/ 428624 h 1540493"/>
                <a:gd name="connsiteX15" fmla="*/ 981444 w 2020244"/>
                <a:gd name="connsiteY15" fmla="*/ 428624 h 1540493"/>
                <a:gd name="connsiteX16" fmla="*/ 1011390 w 2020244"/>
                <a:gd name="connsiteY16" fmla="*/ 1 h 1540493"/>
                <a:gd name="connsiteX17" fmla="*/ 1086902 w 2020244"/>
                <a:gd name="connsiteY17" fmla="*/ 1 h 1540493"/>
                <a:gd name="connsiteX18" fmla="*/ 1116848 w 2020244"/>
                <a:gd name="connsiteY18" fmla="*/ 428625 h 1540493"/>
                <a:gd name="connsiteX19" fmla="*/ 1266177 w 2020244"/>
                <a:gd name="connsiteY19" fmla="*/ 428625 h 1540493"/>
                <a:gd name="connsiteX20" fmla="*/ 1349361 w 2020244"/>
                <a:gd name="connsiteY20" fmla="*/ 437011 h 1540493"/>
                <a:gd name="connsiteX21" fmla="*/ 1393354 w 2020244"/>
                <a:gd name="connsiteY21" fmla="*/ 450667 h 1540493"/>
                <a:gd name="connsiteX22" fmla="*/ 1424840 w 2020244"/>
                <a:gd name="connsiteY22" fmla="*/ 1 h 1540493"/>
                <a:gd name="connsiteX23" fmla="*/ 1500352 w 2020244"/>
                <a:gd name="connsiteY23" fmla="*/ 1 h 1540493"/>
                <a:gd name="connsiteX24" fmla="*/ 1537564 w 2020244"/>
                <a:gd name="connsiteY24" fmla="*/ 532626 h 1540493"/>
                <a:gd name="connsiteX25" fmla="*/ 1558036 w 2020244"/>
                <a:gd name="connsiteY25" fmla="*/ 549517 h 1540493"/>
                <a:gd name="connsiteX26" fmla="*/ 1678927 w 2020244"/>
                <a:gd name="connsiteY26" fmla="*/ 841375 h 1540493"/>
                <a:gd name="connsiteX27" fmla="*/ 1678927 w 2020244"/>
                <a:gd name="connsiteY27" fmla="*/ 847451 h 1540493"/>
                <a:gd name="connsiteX28" fmla="*/ 1708052 w 2020244"/>
                <a:gd name="connsiteY28" fmla="*/ 869056 h 1540493"/>
                <a:gd name="connsiteX29" fmla="*/ 2020244 w 2020244"/>
                <a:gd name="connsiteY29" fmla="*/ 1534329 h 1540493"/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489769 w 2020244"/>
                <a:gd name="connsiteY2" fmla="*/ 1249311 h 1540493"/>
                <a:gd name="connsiteX3" fmla="*/ 1442025 w 2020244"/>
                <a:gd name="connsiteY3" fmla="*/ 1254124 h 1540493"/>
                <a:gd name="connsiteX4" fmla="*/ 236902 w 2020244"/>
                <a:gd name="connsiteY4" fmla="*/ 1254124 h 1540493"/>
                <a:gd name="connsiteX5" fmla="*/ 0 w 2020244"/>
                <a:gd name="connsiteY5" fmla="*/ 1017222 h 1540493"/>
                <a:gd name="connsiteX6" fmla="*/ 0 w 2020244"/>
                <a:gd name="connsiteY6" fmla="*/ 841374 h 1540493"/>
                <a:gd name="connsiteX7" fmla="*/ 120892 w 2020244"/>
                <a:gd name="connsiteY7" fmla="*/ 549515 h 1540493"/>
                <a:gd name="connsiteX8" fmla="*/ 165496 w 2020244"/>
                <a:gd name="connsiteY8" fmla="*/ 512713 h 1540493"/>
                <a:gd name="connsiteX9" fmla="*/ 201317 w 2020244"/>
                <a:gd name="connsiteY9" fmla="*/ 0 h 1540493"/>
                <a:gd name="connsiteX10" fmla="*/ 276829 w 2020244"/>
                <a:gd name="connsiteY10" fmla="*/ 0 h 1540493"/>
                <a:gd name="connsiteX11" fmla="*/ 307832 w 2020244"/>
                <a:gd name="connsiteY11" fmla="*/ 443756 h 1540493"/>
                <a:gd name="connsiteX12" fmla="*/ 329567 w 2020244"/>
                <a:gd name="connsiteY12" fmla="*/ 437009 h 1540493"/>
                <a:gd name="connsiteX13" fmla="*/ 412750 w 2020244"/>
                <a:gd name="connsiteY13" fmla="*/ 428624 h 1540493"/>
                <a:gd name="connsiteX14" fmla="*/ 981444 w 2020244"/>
                <a:gd name="connsiteY14" fmla="*/ 428624 h 1540493"/>
                <a:gd name="connsiteX15" fmla="*/ 1011390 w 2020244"/>
                <a:gd name="connsiteY15" fmla="*/ 1 h 1540493"/>
                <a:gd name="connsiteX16" fmla="*/ 1086902 w 2020244"/>
                <a:gd name="connsiteY16" fmla="*/ 1 h 1540493"/>
                <a:gd name="connsiteX17" fmla="*/ 1116848 w 2020244"/>
                <a:gd name="connsiteY17" fmla="*/ 428625 h 1540493"/>
                <a:gd name="connsiteX18" fmla="*/ 1266177 w 2020244"/>
                <a:gd name="connsiteY18" fmla="*/ 428625 h 1540493"/>
                <a:gd name="connsiteX19" fmla="*/ 1349361 w 2020244"/>
                <a:gd name="connsiteY19" fmla="*/ 437011 h 1540493"/>
                <a:gd name="connsiteX20" fmla="*/ 1393354 w 2020244"/>
                <a:gd name="connsiteY20" fmla="*/ 450667 h 1540493"/>
                <a:gd name="connsiteX21" fmla="*/ 1424840 w 2020244"/>
                <a:gd name="connsiteY21" fmla="*/ 1 h 1540493"/>
                <a:gd name="connsiteX22" fmla="*/ 1500352 w 2020244"/>
                <a:gd name="connsiteY22" fmla="*/ 1 h 1540493"/>
                <a:gd name="connsiteX23" fmla="*/ 1537564 w 2020244"/>
                <a:gd name="connsiteY23" fmla="*/ 532626 h 1540493"/>
                <a:gd name="connsiteX24" fmla="*/ 1558036 w 2020244"/>
                <a:gd name="connsiteY24" fmla="*/ 549517 h 1540493"/>
                <a:gd name="connsiteX25" fmla="*/ 1678927 w 2020244"/>
                <a:gd name="connsiteY25" fmla="*/ 841375 h 1540493"/>
                <a:gd name="connsiteX26" fmla="*/ 1678927 w 2020244"/>
                <a:gd name="connsiteY26" fmla="*/ 847451 h 1540493"/>
                <a:gd name="connsiteX27" fmla="*/ 1708052 w 2020244"/>
                <a:gd name="connsiteY27" fmla="*/ 869056 h 1540493"/>
                <a:gd name="connsiteX28" fmla="*/ 2020244 w 2020244"/>
                <a:gd name="connsiteY28" fmla="*/ 1534329 h 1540493"/>
                <a:gd name="connsiteX29" fmla="*/ 1633444 w 2020244"/>
                <a:gd name="connsiteY29" fmla="*/ 1540493 h 154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20244" h="1540493">
                  <a:moveTo>
                    <a:pt x="1633444" y="1540493"/>
                  </a:moveTo>
                  <a:cubicBezTo>
                    <a:pt x="1631874" y="1441988"/>
                    <a:pt x="1601922" y="1348369"/>
                    <a:pt x="1549910" y="1269253"/>
                  </a:cubicBezTo>
                  <a:lnTo>
                    <a:pt x="1489769" y="1249311"/>
                  </a:lnTo>
                  <a:cubicBezTo>
                    <a:pt x="1474347" y="1252467"/>
                    <a:pt x="1458379" y="1254124"/>
                    <a:pt x="1442025" y="1254124"/>
                  </a:cubicBezTo>
                  <a:lnTo>
                    <a:pt x="236902" y="1254124"/>
                  </a:lnTo>
                  <a:cubicBezTo>
                    <a:pt x="106065" y="1254124"/>
                    <a:pt x="0" y="1148059"/>
                    <a:pt x="0" y="1017222"/>
                  </a:cubicBezTo>
                  <a:lnTo>
                    <a:pt x="0" y="841374"/>
                  </a:lnTo>
                  <a:cubicBezTo>
                    <a:pt x="0" y="727396"/>
                    <a:pt x="46199" y="624208"/>
                    <a:pt x="120892" y="549515"/>
                  </a:cubicBezTo>
                  <a:lnTo>
                    <a:pt x="165496" y="512713"/>
                  </a:lnTo>
                  <a:lnTo>
                    <a:pt x="201317" y="0"/>
                  </a:lnTo>
                  <a:lnTo>
                    <a:pt x="276829" y="0"/>
                  </a:lnTo>
                  <a:lnTo>
                    <a:pt x="307832" y="443756"/>
                  </a:lnTo>
                  <a:lnTo>
                    <a:pt x="329567" y="437009"/>
                  </a:lnTo>
                  <a:cubicBezTo>
                    <a:pt x="356436" y="431511"/>
                    <a:pt x="384256" y="428624"/>
                    <a:pt x="412750" y="428624"/>
                  </a:cubicBezTo>
                  <a:lnTo>
                    <a:pt x="981444" y="428624"/>
                  </a:lnTo>
                  <a:lnTo>
                    <a:pt x="1011390" y="1"/>
                  </a:lnTo>
                  <a:lnTo>
                    <a:pt x="1086902" y="1"/>
                  </a:lnTo>
                  <a:lnTo>
                    <a:pt x="1116848" y="428625"/>
                  </a:lnTo>
                  <a:lnTo>
                    <a:pt x="1266177" y="428625"/>
                  </a:lnTo>
                  <a:cubicBezTo>
                    <a:pt x="1294671" y="428625"/>
                    <a:pt x="1322491" y="431513"/>
                    <a:pt x="1349361" y="437011"/>
                  </a:cubicBezTo>
                  <a:lnTo>
                    <a:pt x="1393354" y="450667"/>
                  </a:lnTo>
                  <a:lnTo>
                    <a:pt x="1424840" y="1"/>
                  </a:lnTo>
                  <a:lnTo>
                    <a:pt x="1500352" y="1"/>
                  </a:lnTo>
                  <a:lnTo>
                    <a:pt x="1537564" y="532626"/>
                  </a:lnTo>
                  <a:lnTo>
                    <a:pt x="1558036" y="549517"/>
                  </a:lnTo>
                  <a:cubicBezTo>
                    <a:pt x="1632729" y="624210"/>
                    <a:pt x="1678927" y="727397"/>
                    <a:pt x="1678927" y="841375"/>
                  </a:cubicBezTo>
                  <a:lnTo>
                    <a:pt x="1678927" y="847451"/>
                  </a:lnTo>
                  <a:lnTo>
                    <a:pt x="1708052" y="869056"/>
                  </a:lnTo>
                  <a:cubicBezTo>
                    <a:pt x="1899512" y="1033359"/>
                    <a:pt x="2016098" y="1274165"/>
                    <a:pt x="2020244" y="1534329"/>
                  </a:cubicBezTo>
                  <a:lnTo>
                    <a:pt x="1633444" y="154049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660D5568-FAD8-42F5-8557-29EEFE0269BA}"/>
                </a:ext>
              </a:extLst>
            </p:cNvPr>
            <p:cNvSpPr/>
            <p:nvPr/>
          </p:nvSpPr>
          <p:spPr>
            <a:xfrm>
              <a:off x="3566253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68940AC1-CF8A-42A2-9B9E-68FFD7E7EC4A}"/>
                </a:ext>
              </a:extLst>
            </p:cNvPr>
            <p:cNvSpPr/>
            <p:nvPr/>
          </p:nvSpPr>
          <p:spPr>
            <a:xfrm>
              <a:off x="397500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71A99A7-9F3D-475B-8318-24E34A8D5219}"/>
                </a:ext>
              </a:extLst>
            </p:cNvPr>
            <p:cNvSpPr/>
            <p:nvPr/>
          </p:nvSpPr>
          <p:spPr>
            <a:xfrm>
              <a:off x="441563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F9CB5F3E-6789-4122-ADB3-6E285F3B118D}"/>
                </a:ext>
              </a:extLst>
            </p:cNvPr>
            <p:cNvSpPr/>
            <p:nvPr/>
          </p:nvSpPr>
          <p:spPr>
            <a:xfrm>
              <a:off x="479028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" name="四角形: 上の 2 つの角を丸める 20">
              <a:extLst>
                <a:ext uri="{FF2B5EF4-FFF2-40B4-BE49-F238E27FC236}">
                  <a16:creationId xmlns:a16="http://schemas.microsoft.com/office/drawing/2014/main" id="{CF17EE73-B0A5-4508-819D-6100EAFFDAF8}"/>
                </a:ext>
              </a:extLst>
            </p:cNvPr>
            <p:cNvSpPr/>
            <p:nvPr/>
          </p:nvSpPr>
          <p:spPr>
            <a:xfrm>
              <a:off x="2940844" y="3179248"/>
              <a:ext cx="151603" cy="269220"/>
            </a:xfrm>
            <a:prstGeom prst="round2SameRect">
              <a:avLst>
                <a:gd name="adj1" fmla="val 27381"/>
                <a:gd name="adj2" fmla="val 5000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上の 2 つの角を丸める 21">
              <a:extLst>
                <a:ext uri="{FF2B5EF4-FFF2-40B4-BE49-F238E27FC236}">
                  <a16:creationId xmlns:a16="http://schemas.microsoft.com/office/drawing/2014/main" id="{DEC8B732-EF53-4543-AEC2-AA9B49A657FF}"/>
                </a:ext>
              </a:extLst>
            </p:cNvPr>
            <p:cNvSpPr/>
            <p:nvPr/>
          </p:nvSpPr>
          <p:spPr>
            <a:xfrm>
              <a:off x="3369469" y="3179248"/>
              <a:ext cx="151603" cy="269220"/>
            </a:xfrm>
            <a:prstGeom prst="round2SameRect">
              <a:avLst>
                <a:gd name="adj1" fmla="val 27381"/>
                <a:gd name="adj2" fmla="val 5000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C3566FFA-D9E7-4AEA-BE21-FF6B4095FB45}"/>
                </a:ext>
              </a:extLst>
            </p:cNvPr>
            <p:cNvSpPr/>
            <p:nvPr/>
          </p:nvSpPr>
          <p:spPr>
            <a:xfrm>
              <a:off x="2674680" y="3181614"/>
              <a:ext cx="1093662" cy="734310"/>
            </a:xfrm>
            <a:custGeom>
              <a:avLst/>
              <a:gdLst>
                <a:gd name="connsiteX0" fmla="*/ 84723 w 1093662"/>
                <a:gd name="connsiteY0" fmla="*/ 946 h 734310"/>
                <a:gd name="connsiteX1" fmla="*/ 133263 w 1093662"/>
                <a:gd name="connsiteY1" fmla="*/ 1030 h 734310"/>
                <a:gd name="connsiteX2" fmla="*/ 206406 w 1093662"/>
                <a:gd name="connsiteY2" fmla="*/ 13848 h 734310"/>
                <a:gd name="connsiteX3" fmla="*/ 329880 w 1093662"/>
                <a:gd name="connsiteY3" fmla="*/ 72205 h 734310"/>
                <a:gd name="connsiteX4" fmla="*/ 332610 w 1093662"/>
                <a:gd name="connsiteY4" fmla="*/ 75241 h 734310"/>
                <a:gd name="connsiteX5" fmla="*/ 350041 w 1093662"/>
                <a:gd name="connsiteY5" fmla="*/ 63489 h 734310"/>
                <a:gd name="connsiteX6" fmla="*/ 424240 w 1093662"/>
                <a:gd name="connsiteY6" fmla="*/ 48509 h 734310"/>
                <a:gd name="connsiteX7" fmla="*/ 700949 w 1093662"/>
                <a:gd name="connsiteY7" fmla="*/ 48509 h 734310"/>
                <a:gd name="connsiteX8" fmla="*/ 775148 w 1093662"/>
                <a:gd name="connsiteY8" fmla="*/ 63489 h 734310"/>
                <a:gd name="connsiteX9" fmla="*/ 776515 w 1093662"/>
                <a:gd name="connsiteY9" fmla="*/ 64410 h 734310"/>
                <a:gd name="connsiteX10" fmla="*/ 817504 w 1093662"/>
                <a:gd name="connsiteY10" fmla="*/ 39319 h 734310"/>
                <a:gd name="connsiteX11" fmla="*/ 887256 w 1093662"/>
                <a:gd name="connsiteY11" fmla="*/ 13848 h 734310"/>
                <a:gd name="connsiteX12" fmla="*/ 1092381 w 1093662"/>
                <a:gd name="connsiteY12" fmla="*/ 45169 h 734310"/>
                <a:gd name="connsiteX13" fmla="*/ 930398 w 1093662"/>
                <a:gd name="connsiteY13" fmla="*/ 174856 h 734310"/>
                <a:gd name="connsiteX14" fmla="*/ 880365 w 1093662"/>
                <a:gd name="connsiteY14" fmla="*/ 183624 h 734310"/>
                <a:gd name="connsiteX15" fmla="*/ 891571 w 1093662"/>
                <a:gd name="connsiteY15" fmla="*/ 239131 h 734310"/>
                <a:gd name="connsiteX16" fmla="*/ 891571 w 1093662"/>
                <a:gd name="connsiteY16" fmla="*/ 405333 h 734310"/>
                <a:gd name="connsiteX17" fmla="*/ 562594 w 1093662"/>
                <a:gd name="connsiteY17" fmla="*/ 734310 h 734310"/>
                <a:gd name="connsiteX18" fmla="*/ 562595 w 1093662"/>
                <a:gd name="connsiteY18" fmla="*/ 734309 h 734310"/>
                <a:gd name="connsiteX19" fmla="*/ 233618 w 1093662"/>
                <a:gd name="connsiteY19" fmla="*/ 405332 h 734310"/>
                <a:gd name="connsiteX20" fmla="*/ 233618 w 1093662"/>
                <a:gd name="connsiteY20" fmla="*/ 239131 h 734310"/>
                <a:gd name="connsiteX21" fmla="*/ 244046 w 1093662"/>
                <a:gd name="connsiteY21" fmla="*/ 187478 h 734310"/>
                <a:gd name="connsiteX22" fmla="*/ 236407 w 1093662"/>
                <a:gd name="connsiteY22" fmla="*/ 187674 h 734310"/>
                <a:gd name="connsiteX23" fmla="*/ 163264 w 1093662"/>
                <a:gd name="connsiteY23" fmla="*/ 174856 h 734310"/>
                <a:gd name="connsiteX24" fmla="*/ 1281 w 1093662"/>
                <a:gd name="connsiteY24" fmla="*/ 45169 h 734310"/>
                <a:gd name="connsiteX25" fmla="*/ 84723 w 1093662"/>
                <a:gd name="connsiteY25" fmla="*/ 946 h 734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93662" h="734310">
                  <a:moveTo>
                    <a:pt x="84723" y="946"/>
                  </a:moveTo>
                  <a:cubicBezTo>
                    <a:pt x="99640" y="-332"/>
                    <a:pt x="115975" y="-328"/>
                    <a:pt x="133263" y="1030"/>
                  </a:cubicBezTo>
                  <a:cubicBezTo>
                    <a:pt x="156315" y="2840"/>
                    <a:pt x="181062" y="7057"/>
                    <a:pt x="206406" y="13848"/>
                  </a:cubicBezTo>
                  <a:cubicBezTo>
                    <a:pt x="257093" y="27429"/>
                    <a:pt x="300567" y="48736"/>
                    <a:pt x="329880" y="72205"/>
                  </a:cubicBezTo>
                  <a:lnTo>
                    <a:pt x="332610" y="75241"/>
                  </a:lnTo>
                  <a:lnTo>
                    <a:pt x="350041" y="63489"/>
                  </a:lnTo>
                  <a:cubicBezTo>
                    <a:pt x="372847" y="53843"/>
                    <a:pt x="397921" y="48509"/>
                    <a:pt x="424240" y="48509"/>
                  </a:cubicBezTo>
                  <a:lnTo>
                    <a:pt x="700949" y="48509"/>
                  </a:lnTo>
                  <a:cubicBezTo>
                    <a:pt x="727269" y="48509"/>
                    <a:pt x="752342" y="53843"/>
                    <a:pt x="775148" y="63489"/>
                  </a:cubicBezTo>
                  <a:lnTo>
                    <a:pt x="776515" y="64410"/>
                  </a:lnTo>
                  <a:lnTo>
                    <a:pt x="817504" y="39319"/>
                  </a:lnTo>
                  <a:cubicBezTo>
                    <a:pt x="838372" y="29361"/>
                    <a:pt x="861913" y="20639"/>
                    <a:pt x="887256" y="13848"/>
                  </a:cubicBezTo>
                  <a:cubicBezTo>
                    <a:pt x="988630" y="-13315"/>
                    <a:pt x="1080468" y="707"/>
                    <a:pt x="1092381" y="45169"/>
                  </a:cubicBezTo>
                  <a:cubicBezTo>
                    <a:pt x="1104295" y="89631"/>
                    <a:pt x="1031772" y="147693"/>
                    <a:pt x="930398" y="174856"/>
                  </a:cubicBezTo>
                  <a:lnTo>
                    <a:pt x="880365" y="183624"/>
                  </a:lnTo>
                  <a:lnTo>
                    <a:pt x="891571" y="239131"/>
                  </a:lnTo>
                  <a:lnTo>
                    <a:pt x="891571" y="405333"/>
                  </a:lnTo>
                  <a:cubicBezTo>
                    <a:pt x="891571" y="587022"/>
                    <a:pt x="744283" y="734310"/>
                    <a:pt x="562594" y="734310"/>
                  </a:cubicBezTo>
                  <a:lnTo>
                    <a:pt x="562595" y="734309"/>
                  </a:lnTo>
                  <a:cubicBezTo>
                    <a:pt x="380906" y="734309"/>
                    <a:pt x="233618" y="587021"/>
                    <a:pt x="233618" y="405332"/>
                  </a:cubicBezTo>
                  <a:lnTo>
                    <a:pt x="233618" y="239131"/>
                  </a:lnTo>
                  <a:lnTo>
                    <a:pt x="244046" y="187478"/>
                  </a:lnTo>
                  <a:lnTo>
                    <a:pt x="236407" y="187674"/>
                  </a:lnTo>
                  <a:cubicBezTo>
                    <a:pt x="213355" y="185864"/>
                    <a:pt x="188607" y="181647"/>
                    <a:pt x="163264" y="174856"/>
                  </a:cubicBezTo>
                  <a:cubicBezTo>
                    <a:pt x="61890" y="147693"/>
                    <a:pt x="-10633" y="89631"/>
                    <a:pt x="1281" y="45169"/>
                  </a:cubicBezTo>
                  <a:cubicBezTo>
                    <a:pt x="7982" y="20159"/>
                    <a:pt x="39972" y="4781"/>
                    <a:pt x="84723" y="946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F24224BC-E118-4C96-9647-845093B69874}"/>
                </a:ext>
              </a:extLst>
            </p:cNvPr>
            <p:cNvSpPr/>
            <p:nvPr/>
          </p:nvSpPr>
          <p:spPr>
            <a:xfrm>
              <a:off x="3026797" y="3762930"/>
              <a:ext cx="420958" cy="156172"/>
            </a:xfrm>
            <a:custGeom>
              <a:avLst/>
              <a:gdLst>
                <a:gd name="connsiteX0" fmla="*/ 210479 w 420958"/>
                <a:gd name="connsiteY0" fmla="*/ 0 h 156172"/>
                <a:gd name="connsiteX1" fmla="*/ 394413 w 420958"/>
                <a:gd name="connsiteY1" fmla="*/ 56184 h 156172"/>
                <a:gd name="connsiteX2" fmla="*/ 420958 w 420958"/>
                <a:gd name="connsiteY2" fmla="*/ 78086 h 156172"/>
                <a:gd name="connsiteX3" fmla="*/ 394412 w 420958"/>
                <a:gd name="connsiteY3" fmla="*/ 99988 h 156172"/>
                <a:gd name="connsiteX4" fmla="*/ 210478 w 420958"/>
                <a:gd name="connsiteY4" fmla="*/ 156172 h 156172"/>
                <a:gd name="connsiteX5" fmla="*/ 210479 w 420958"/>
                <a:gd name="connsiteY5" fmla="*/ 156171 h 156172"/>
                <a:gd name="connsiteX6" fmla="*/ 26545 w 420958"/>
                <a:gd name="connsiteY6" fmla="*/ 99987 h 156172"/>
                <a:gd name="connsiteX7" fmla="*/ 0 w 420958"/>
                <a:gd name="connsiteY7" fmla="*/ 78086 h 156172"/>
                <a:gd name="connsiteX8" fmla="*/ 26545 w 420958"/>
                <a:gd name="connsiteY8" fmla="*/ 56184 h 156172"/>
                <a:gd name="connsiteX9" fmla="*/ 210479 w 420958"/>
                <a:gd name="connsiteY9" fmla="*/ 0 h 1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0958" h="156172">
                  <a:moveTo>
                    <a:pt x="210479" y="0"/>
                  </a:moveTo>
                  <a:cubicBezTo>
                    <a:pt x="278612" y="0"/>
                    <a:pt x="341908" y="20713"/>
                    <a:pt x="394413" y="56184"/>
                  </a:cubicBezTo>
                  <a:lnTo>
                    <a:pt x="420958" y="78086"/>
                  </a:lnTo>
                  <a:lnTo>
                    <a:pt x="394412" y="99988"/>
                  </a:lnTo>
                  <a:cubicBezTo>
                    <a:pt x="341907" y="135460"/>
                    <a:pt x="278612" y="156172"/>
                    <a:pt x="210478" y="156172"/>
                  </a:cubicBezTo>
                  <a:lnTo>
                    <a:pt x="210479" y="156171"/>
                  </a:lnTo>
                  <a:cubicBezTo>
                    <a:pt x="142346" y="156171"/>
                    <a:pt x="79050" y="135459"/>
                    <a:pt x="26545" y="99987"/>
                  </a:cubicBezTo>
                  <a:lnTo>
                    <a:pt x="0" y="78086"/>
                  </a:lnTo>
                  <a:lnTo>
                    <a:pt x="26545" y="56184"/>
                  </a:lnTo>
                  <a:cubicBezTo>
                    <a:pt x="79050" y="20713"/>
                    <a:pt x="142346" y="0"/>
                    <a:pt x="210479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上の 2 つの角を丸める 24">
              <a:extLst>
                <a:ext uri="{FF2B5EF4-FFF2-40B4-BE49-F238E27FC236}">
                  <a16:creationId xmlns:a16="http://schemas.microsoft.com/office/drawing/2014/main" id="{2C1760E2-F5BD-4038-A82F-B6BA6D3C9ADE}"/>
                </a:ext>
              </a:extLst>
            </p:cNvPr>
            <p:cNvSpPr/>
            <p:nvPr/>
          </p:nvSpPr>
          <p:spPr>
            <a:xfrm>
              <a:off x="3150326" y="3709395"/>
              <a:ext cx="173900" cy="10707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DDFDCF49-D96D-42F5-A079-A9BC67B3278E}"/>
                </a:ext>
              </a:extLst>
            </p:cNvPr>
            <p:cNvSpPr/>
            <p:nvPr/>
          </p:nvSpPr>
          <p:spPr>
            <a:xfrm>
              <a:off x="2940844" y="3407569"/>
              <a:ext cx="169069" cy="16906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C80A42B7-47AF-47BA-B063-1FF50FDEA7D7}"/>
                </a:ext>
              </a:extLst>
            </p:cNvPr>
            <p:cNvSpPr/>
            <p:nvPr/>
          </p:nvSpPr>
          <p:spPr>
            <a:xfrm>
              <a:off x="3352003" y="3407569"/>
              <a:ext cx="169069" cy="16906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ED63DB96-3819-486D-9F24-EAC2CEB13422}"/>
                </a:ext>
              </a:extLst>
            </p:cNvPr>
            <p:cNvSpPr/>
            <p:nvPr/>
          </p:nvSpPr>
          <p:spPr>
            <a:xfrm>
              <a:off x="2980529" y="3448468"/>
              <a:ext cx="89700" cy="897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977220AB-738F-43A2-95CB-2C15017FE755}"/>
                </a:ext>
              </a:extLst>
            </p:cNvPr>
            <p:cNvSpPr/>
            <p:nvPr/>
          </p:nvSpPr>
          <p:spPr>
            <a:xfrm>
              <a:off x="3391688" y="3448468"/>
              <a:ext cx="89700" cy="897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436C45DC-19BB-4FBE-970A-A36733BA5564}"/>
                </a:ext>
              </a:extLst>
            </p:cNvPr>
            <p:cNvSpPr/>
            <p:nvPr/>
          </p:nvSpPr>
          <p:spPr>
            <a:xfrm>
              <a:off x="3691726" y="3996541"/>
              <a:ext cx="1161331" cy="445505"/>
            </a:xfrm>
            <a:custGeom>
              <a:avLst/>
              <a:gdLst>
                <a:gd name="connsiteX0" fmla="*/ 1028357 w 1161331"/>
                <a:gd name="connsiteY0" fmla="*/ 423862 h 518694"/>
                <a:gd name="connsiteX1" fmla="*/ 1056538 w 1161331"/>
                <a:gd name="connsiteY1" fmla="*/ 471278 h 518694"/>
                <a:gd name="connsiteX2" fmla="*/ 1028357 w 1161331"/>
                <a:gd name="connsiteY2" fmla="*/ 518694 h 518694"/>
                <a:gd name="connsiteX3" fmla="*/ 1000176 w 1161331"/>
                <a:gd name="connsiteY3" fmla="*/ 471278 h 518694"/>
                <a:gd name="connsiteX4" fmla="*/ 1028357 w 1161331"/>
                <a:gd name="connsiteY4" fmla="*/ 423862 h 518694"/>
                <a:gd name="connsiteX5" fmla="*/ 752115 w 1161331"/>
                <a:gd name="connsiteY5" fmla="*/ 423862 h 518694"/>
                <a:gd name="connsiteX6" fmla="*/ 780296 w 1161331"/>
                <a:gd name="connsiteY6" fmla="*/ 471278 h 518694"/>
                <a:gd name="connsiteX7" fmla="*/ 752115 w 1161331"/>
                <a:gd name="connsiteY7" fmla="*/ 518694 h 518694"/>
                <a:gd name="connsiteX8" fmla="*/ 723934 w 1161331"/>
                <a:gd name="connsiteY8" fmla="*/ 471278 h 518694"/>
                <a:gd name="connsiteX9" fmla="*/ 752115 w 1161331"/>
                <a:gd name="connsiteY9" fmla="*/ 423862 h 518694"/>
                <a:gd name="connsiteX10" fmla="*/ 475873 w 1161331"/>
                <a:gd name="connsiteY10" fmla="*/ 423862 h 518694"/>
                <a:gd name="connsiteX11" fmla="*/ 504054 w 1161331"/>
                <a:gd name="connsiteY11" fmla="*/ 471278 h 518694"/>
                <a:gd name="connsiteX12" fmla="*/ 475873 w 1161331"/>
                <a:gd name="connsiteY12" fmla="*/ 518694 h 518694"/>
                <a:gd name="connsiteX13" fmla="*/ 447692 w 1161331"/>
                <a:gd name="connsiteY13" fmla="*/ 471278 h 518694"/>
                <a:gd name="connsiteX14" fmla="*/ 475873 w 1161331"/>
                <a:gd name="connsiteY14" fmla="*/ 423862 h 518694"/>
                <a:gd name="connsiteX15" fmla="*/ 199631 w 1161331"/>
                <a:gd name="connsiteY15" fmla="*/ 423862 h 518694"/>
                <a:gd name="connsiteX16" fmla="*/ 227812 w 1161331"/>
                <a:gd name="connsiteY16" fmla="*/ 471278 h 518694"/>
                <a:gd name="connsiteX17" fmla="*/ 199631 w 1161331"/>
                <a:gd name="connsiteY17" fmla="*/ 518694 h 518694"/>
                <a:gd name="connsiteX18" fmla="*/ 171450 w 1161331"/>
                <a:gd name="connsiteY18" fmla="*/ 471278 h 518694"/>
                <a:gd name="connsiteX19" fmla="*/ 199631 w 1161331"/>
                <a:gd name="connsiteY19" fmla="*/ 423862 h 518694"/>
                <a:gd name="connsiteX20" fmla="*/ 1133150 w 1161331"/>
                <a:gd name="connsiteY20" fmla="*/ 280987 h 518694"/>
                <a:gd name="connsiteX21" fmla="*/ 1161331 w 1161331"/>
                <a:gd name="connsiteY21" fmla="*/ 328403 h 518694"/>
                <a:gd name="connsiteX22" fmla="*/ 1133150 w 1161331"/>
                <a:gd name="connsiteY22" fmla="*/ 375819 h 518694"/>
                <a:gd name="connsiteX23" fmla="*/ 1104969 w 1161331"/>
                <a:gd name="connsiteY23" fmla="*/ 328403 h 518694"/>
                <a:gd name="connsiteX24" fmla="*/ 1133150 w 1161331"/>
                <a:gd name="connsiteY24" fmla="*/ 280987 h 518694"/>
                <a:gd name="connsiteX25" fmla="*/ 856907 w 1161331"/>
                <a:gd name="connsiteY25" fmla="*/ 280987 h 518694"/>
                <a:gd name="connsiteX26" fmla="*/ 885088 w 1161331"/>
                <a:gd name="connsiteY26" fmla="*/ 328403 h 518694"/>
                <a:gd name="connsiteX27" fmla="*/ 856907 w 1161331"/>
                <a:gd name="connsiteY27" fmla="*/ 375819 h 518694"/>
                <a:gd name="connsiteX28" fmla="*/ 828726 w 1161331"/>
                <a:gd name="connsiteY28" fmla="*/ 328403 h 518694"/>
                <a:gd name="connsiteX29" fmla="*/ 856907 w 1161331"/>
                <a:gd name="connsiteY29" fmla="*/ 280987 h 518694"/>
                <a:gd name="connsiteX30" fmla="*/ 580665 w 1161331"/>
                <a:gd name="connsiteY30" fmla="*/ 280987 h 518694"/>
                <a:gd name="connsiteX31" fmla="*/ 608846 w 1161331"/>
                <a:gd name="connsiteY31" fmla="*/ 328403 h 518694"/>
                <a:gd name="connsiteX32" fmla="*/ 580665 w 1161331"/>
                <a:gd name="connsiteY32" fmla="*/ 375819 h 518694"/>
                <a:gd name="connsiteX33" fmla="*/ 552484 w 1161331"/>
                <a:gd name="connsiteY33" fmla="*/ 328403 h 518694"/>
                <a:gd name="connsiteX34" fmla="*/ 580665 w 1161331"/>
                <a:gd name="connsiteY34" fmla="*/ 280987 h 518694"/>
                <a:gd name="connsiteX35" fmla="*/ 304423 w 1161331"/>
                <a:gd name="connsiteY35" fmla="*/ 280987 h 518694"/>
                <a:gd name="connsiteX36" fmla="*/ 332604 w 1161331"/>
                <a:gd name="connsiteY36" fmla="*/ 328403 h 518694"/>
                <a:gd name="connsiteX37" fmla="*/ 304423 w 1161331"/>
                <a:gd name="connsiteY37" fmla="*/ 375819 h 518694"/>
                <a:gd name="connsiteX38" fmla="*/ 276242 w 1161331"/>
                <a:gd name="connsiteY38" fmla="*/ 328403 h 518694"/>
                <a:gd name="connsiteX39" fmla="*/ 304423 w 1161331"/>
                <a:gd name="connsiteY39" fmla="*/ 280987 h 518694"/>
                <a:gd name="connsiteX40" fmla="*/ 28181 w 1161331"/>
                <a:gd name="connsiteY40" fmla="*/ 280987 h 518694"/>
                <a:gd name="connsiteX41" fmla="*/ 56362 w 1161331"/>
                <a:gd name="connsiteY41" fmla="*/ 328403 h 518694"/>
                <a:gd name="connsiteX42" fmla="*/ 28181 w 1161331"/>
                <a:gd name="connsiteY42" fmla="*/ 375819 h 518694"/>
                <a:gd name="connsiteX43" fmla="*/ 0 w 1161331"/>
                <a:gd name="connsiteY43" fmla="*/ 328403 h 518694"/>
                <a:gd name="connsiteX44" fmla="*/ 28181 w 1161331"/>
                <a:gd name="connsiteY44" fmla="*/ 280987 h 518694"/>
                <a:gd name="connsiteX45" fmla="*/ 1028357 w 1161331"/>
                <a:gd name="connsiteY45" fmla="*/ 142875 h 518694"/>
                <a:gd name="connsiteX46" fmla="*/ 1056538 w 1161331"/>
                <a:gd name="connsiteY46" fmla="*/ 190291 h 518694"/>
                <a:gd name="connsiteX47" fmla="*/ 1028357 w 1161331"/>
                <a:gd name="connsiteY47" fmla="*/ 237707 h 518694"/>
                <a:gd name="connsiteX48" fmla="*/ 1000176 w 1161331"/>
                <a:gd name="connsiteY48" fmla="*/ 190291 h 518694"/>
                <a:gd name="connsiteX49" fmla="*/ 1028357 w 1161331"/>
                <a:gd name="connsiteY49" fmla="*/ 142875 h 518694"/>
                <a:gd name="connsiteX50" fmla="*/ 752115 w 1161331"/>
                <a:gd name="connsiteY50" fmla="*/ 142875 h 518694"/>
                <a:gd name="connsiteX51" fmla="*/ 780296 w 1161331"/>
                <a:gd name="connsiteY51" fmla="*/ 190291 h 518694"/>
                <a:gd name="connsiteX52" fmla="*/ 752115 w 1161331"/>
                <a:gd name="connsiteY52" fmla="*/ 237707 h 518694"/>
                <a:gd name="connsiteX53" fmla="*/ 723934 w 1161331"/>
                <a:gd name="connsiteY53" fmla="*/ 190291 h 518694"/>
                <a:gd name="connsiteX54" fmla="*/ 752115 w 1161331"/>
                <a:gd name="connsiteY54" fmla="*/ 142875 h 518694"/>
                <a:gd name="connsiteX55" fmla="*/ 475873 w 1161331"/>
                <a:gd name="connsiteY55" fmla="*/ 142875 h 518694"/>
                <a:gd name="connsiteX56" fmla="*/ 504054 w 1161331"/>
                <a:gd name="connsiteY56" fmla="*/ 190291 h 518694"/>
                <a:gd name="connsiteX57" fmla="*/ 475873 w 1161331"/>
                <a:gd name="connsiteY57" fmla="*/ 237707 h 518694"/>
                <a:gd name="connsiteX58" fmla="*/ 447692 w 1161331"/>
                <a:gd name="connsiteY58" fmla="*/ 190291 h 518694"/>
                <a:gd name="connsiteX59" fmla="*/ 475873 w 1161331"/>
                <a:gd name="connsiteY59" fmla="*/ 142875 h 518694"/>
                <a:gd name="connsiteX60" fmla="*/ 199631 w 1161331"/>
                <a:gd name="connsiteY60" fmla="*/ 142875 h 518694"/>
                <a:gd name="connsiteX61" fmla="*/ 227812 w 1161331"/>
                <a:gd name="connsiteY61" fmla="*/ 190291 h 518694"/>
                <a:gd name="connsiteX62" fmla="*/ 199631 w 1161331"/>
                <a:gd name="connsiteY62" fmla="*/ 237707 h 518694"/>
                <a:gd name="connsiteX63" fmla="*/ 171450 w 1161331"/>
                <a:gd name="connsiteY63" fmla="*/ 190291 h 518694"/>
                <a:gd name="connsiteX64" fmla="*/ 199631 w 1161331"/>
                <a:gd name="connsiteY64" fmla="*/ 142875 h 518694"/>
                <a:gd name="connsiteX65" fmla="*/ 1133150 w 1161331"/>
                <a:gd name="connsiteY65" fmla="*/ 0 h 518694"/>
                <a:gd name="connsiteX66" fmla="*/ 1161331 w 1161331"/>
                <a:gd name="connsiteY66" fmla="*/ 47416 h 518694"/>
                <a:gd name="connsiteX67" fmla="*/ 1133150 w 1161331"/>
                <a:gd name="connsiteY67" fmla="*/ 94832 h 518694"/>
                <a:gd name="connsiteX68" fmla="*/ 1104969 w 1161331"/>
                <a:gd name="connsiteY68" fmla="*/ 47416 h 518694"/>
                <a:gd name="connsiteX69" fmla="*/ 1133150 w 1161331"/>
                <a:gd name="connsiteY69" fmla="*/ 0 h 518694"/>
                <a:gd name="connsiteX70" fmla="*/ 856907 w 1161331"/>
                <a:gd name="connsiteY70" fmla="*/ 0 h 518694"/>
                <a:gd name="connsiteX71" fmla="*/ 885088 w 1161331"/>
                <a:gd name="connsiteY71" fmla="*/ 47416 h 518694"/>
                <a:gd name="connsiteX72" fmla="*/ 856907 w 1161331"/>
                <a:gd name="connsiteY72" fmla="*/ 94832 h 518694"/>
                <a:gd name="connsiteX73" fmla="*/ 828726 w 1161331"/>
                <a:gd name="connsiteY73" fmla="*/ 47416 h 518694"/>
                <a:gd name="connsiteX74" fmla="*/ 856907 w 1161331"/>
                <a:gd name="connsiteY74" fmla="*/ 0 h 518694"/>
                <a:gd name="connsiteX75" fmla="*/ 580665 w 1161331"/>
                <a:gd name="connsiteY75" fmla="*/ 0 h 518694"/>
                <a:gd name="connsiteX76" fmla="*/ 608846 w 1161331"/>
                <a:gd name="connsiteY76" fmla="*/ 47416 h 518694"/>
                <a:gd name="connsiteX77" fmla="*/ 580665 w 1161331"/>
                <a:gd name="connsiteY77" fmla="*/ 94832 h 518694"/>
                <a:gd name="connsiteX78" fmla="*/ 552484 w 1161331"/>
                <a:gd name="connsiteY78" fmla="*/ 47416 h 518694"/>
                <a:gd name="connsiteX79" fmla="*/ 580665 w 1161331"/>
                <a:gd name="connsiteY79" fmla="*/ 0 h 518694"/>
                <a:gd name="connsiteX80" fmla="*/ 304423 w 1161331"/>
                <a:gd name="connsiteY80" fmla="*/ 0 h 518694"/>
                <a:gd name="connsiteX81" fmla="*/ 332604 w 1161331"/>
                <a:gd name="connsiteY81" fmla="*/ 47416 h 518694"/>
                <a:gd name="connsiteX82" fmla="*/ 304423 w 1161331"/>
                <a:gd name="connsiteY82" fmla="*/ 94832 h 518694"/>
                <a:gd name="connsiteX83" fmla="*/ 276242 w 1161331"/>
                <a:gd name="connsiteY83" fmla="*/ 47416 h 518694"/>
                <a:gd name="connsiteX84" fmla="*/ 304423 w 1161331"/>
                <a:gd name="connsiteY84" fmla="*/ 0 h 518694"/>
                <a:gd name="connsiteX85" fmla="*/ 28181 w 1161331"/>
                <a:gd name="connsiteY85" fmla="*/ 0 h 518694"/>
                <a:gd name="connsiteX86" fmla="*/ 56362 w 1161331"/>
                <a:gd name="connsiteY86" fmla="*/ 47416 h 518694"/>
                <a:gd name="connsiteX87" fmla="*/ 28181 w 1161331"/>
                <a:gd name="connsiteY87" fmla="*/ 94832 h 518694"/>
                <a:gd name="connsiteX88" fmla="*/ 0 w 1161331"/>
                <a:gd name="connsiteY88" fmla="*/ 47416 h 518694"/>
                <a:gd name="connsiteX89" fmla="*/ 28181 w 1161331"/>
                <a:gd name="connsiteY89" fmla="*/ 0 h 518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161331" h="518694">
                  <a:moveTo>
                    <a:pt x="1028357" y="423862"/>
                  </a:moveTo>
                  <a:cubicBezTo>
                    <a:pt x="1043921" y="423862"/>
                    <a:pt x="1056538" y="445091"/>
                    <a:pt x="1056538" y="471278"/>
                  </a:cubicBezTo>
                  <a:cubicBezTo>
                    <a:pt x="1056538" y="497465"/>
                    <a:pt x="1043921" y="518694"/>
                    <a:pt x="1028357" y="518694"/>
                  </a:cubicBezTo>
                  <a:cubicBezTo>
                    <a:pt x="1012793" y="518694"/>
                    <a:pt x="1000176" y="497465"/>
                    <a:pt x="1000176" y="471278"/>
                  </a:cubicBezTo>
                  <a:cubicBezTo>
                    <a:pt x="1000176" y="445091"/>
                    <a:pt x="1012793" y="423862"/>
                    <a:pt x="1028357" y="423862"/>
                  </a:cubicBezTo>
                  <a:close/>
                  <a:moveTo>
                    <a:pt x="752115" y="423862"/>
                  </a:moveTo>
                  <a:cubicBezTo>
                    <a:pt x="767679" y="423862"/>
                    <a:pt x="780296" y="445091"/>
                    <a:pt x="780296" y="471278"/>
                  </a:cubicBezTo>
                  <a:cubicBezTo>
                    <a:pt x="780296" y="497465"/>
                    <a:pt x="767679" y="518694"/>
                    <a:pt x="752115" y="518694"/>
                  </a:cubicBezTo>
                  <a:cubicBezTo>
                    <a:pt x="736551" y="518694"/>
                    <a:pt x="723934" y="497465"/>
                    <a:pt x="723934" y="471278"/>
                  </a:cubicBezTo>
                  <a:cubicBezTo>
                    <a:pt x="723934" y="445091"/>
                    <a:pt x="736551" y="423862"/>
                    <a:pt x="752115" y="423862"/>
                  </a:cubicBezTo>
                  <a:close/>
                  <a:moveTo>
                    <a:pt x="475873" y="423862"/>
                  </a:moveTo>
                  <a:cubicBezTo>
                    <a:pt x="491437" y="423862"/>
                    <a:pt x="504054" y="445091"/>
                    <a:pt x="504054" y="471278"/>
                  </a:cubicBezTo>
                  <a:cubicBezTo>
                    <a:pt x="504054" y="497465"/>
                    <a:pt x="491437" y="518694"/>
                    <a:pt x="475873" y="518694"/>
                  </a:cubicBezTo>
                  <a:cubicBezTo>
                    <a:pt x="460309" y="518694"/>
                    <a:pt x="447692" y="497465"/>
                    <a:pt x="447692" y="471278"/>
                  </a:cubicBezTo>
                  <a:cubicBezTo>
                    <a:pt x="447692" y="445091"/>
                    <a:pt x="460309" y="423862"/>
                    <a:pt x="475873" y="423862"/>
                  </a:cubicBezTo>
                  <a:close/>
                  <a:moveTo>
                    <a:pt x="199631" y="423862"/>
                  </a:moveTo>
                  <a:cubicBezTo>
                    <a:pt x="215195" y="423862"/>
                    <a:pt x="227812" y="445091"/>
                    <a:pt x="227812" y="471278"/>
                  </a:cubicBezTo>
                  <a:cubicBezTo>
                    <a:pt x="227812" y="497465"/>
                    <a:pt x="215195" y="518694"/>
                    <a:pt x="199631" y="518694"/>
                  </a:cubicBezTo>
                  <a:cubicBezTo>
                    <a:pt x="184067" y="518694"/>
                    <a:pt x="171450" y="497465"/>
                    <a:pt x="171450" y="471278"/>
                  </a:cubicBezTo>
                  <a:cubicBezTo>
                    <a:pt x="171450" y="445091"/>
                    <a:pt x="184067" y="423862"/>
                    <a:pt x="199631" y="423862"/>
                  </a:cubicBezTo>
                  <a:close/>
                  <a:moveTo>
                    <a:pt x="1133150" y="280987"/>
                  </a:moveTo>
                  <a:cubicBezTo>
                    <a:pt x="1148714" y="280987"/>
                    <a:pt x="1161331" y="302216"/>
                    <a:pt x="1161331" y="328403"/>
                  </a:cubicBezTo>
                  <a:cubicBezTo>
                    <a:pt x="1161331" y="354590"/>
                    <a:pt x="1148714" y="375819"/>
                    <a:pt x="1133150" y="375819"/>
                  </a:cubicBezTo>
                  <a:cubicBezTo>
                    <a:pt x="1117586" y="375819"/>
                    <a:pt x="1104969" y="354590"/>
                    <a:pt x="1104969" y="328403"/>
                  </a:cubicBezTo>
                  <a:cubicBezTo>
                    <a:pt x="1104969" y="302216"/>
                    <a:pt x="1117586" y="280987"/>
                    <a:pt x="1133150" y="280987"/>
                  </a:cubicBezTo>
                  <a:close/>
                  <a:moveTo>
                    <a:pt x="856907" y="280987"/>
                  </a:moveTo>
                  <a:cubicBezTo>
                    <a:pt x="872471" y="280987"/>
                    <a:pt x="885088" y="302216"/>
                    <a:pt x="885088" y="328403"/>
                  </a:cubicBezTo>
                  <a:cubicBezTo>
                    <a:pt x="885088" y="354590"/>
                    <a:pt x="872471" y="375819"/>
                    <a:pt x="856907" y="375819"/>
                  </a:cubicBezTo>
                  <a:cubicBezTo>
                    <a:pt x="841343" y="375819"/>
                    <a:pt x="828726" y="354590"/>
                    <a:pt x="828726" y="328403"/>
                  </a:cubicBezTo>
                  <a:cubicBezTo>
                    <a:pt x="828726" y="302216"/>
                    <a:pt x="841343" y="280987"/>
                    <a:pt x="856907" y="280987"/>
                  </a:cubicBezTo>
                  <a:close/>
                  <a:moveTo>
                    <a:pt x="580665" y="280987"/>
                  </a:moveTo>
                  <a:cubicBezTo>
                    <a:pt x="596229" y="280987"/>
                    <a:pt x="608846" y="302216"/>
                    <a:pt x="608846" y="328403"/>
                  </a:cubicBezTo>
                  <a:cubicBezTo>
                    <a:pt x="608846" y="354590"/>
                    <a:pt x="596229" y="375819"/>
                    <a:pt x="580665" y="375819"/>
                  </a:cubicBezTo>
                  <a:cubicBezTo>
                    <a:pt x="565101" y="375819"/>
                    <a:pt x="552484" y="354590"/>
                    <a:pt x="552484" y="328403"/>
                  </a:cubicBezTo>
                  <a:cubicBezTo>
                    <a:pt x="552484" y="302216"/>
                    <a:pt x="565101" y="280987"/>
                    <a:pt x="580665" y="280987"/>
                  </a:cubicBezTo>
                  <a:close/>
                  <a:moveTo>
                    <a:pt x="304423" y="280987"/>
                  </a:moveTo>
                  <a:cubicBezTo>
                    <a:pt x="319987" y="280987"/>
                    <a:pt x="332604" y="302216"/>
                    <a:pt x="332604" y="328403"/>
                  </a:cubicBezTo>
                  <a:cubicBezTo>
                    <a:pt x="332604" y="354590"/>
                    <a:pt x="319987" y="375819"/>
                    <a:pt x="304423" y="375819"/>
                  </a:cubicBezTo>
                  <a:cubicBezTo>
                    <a:pt x="288859" y="375819"/>
                    <a:pt x="276242" y="354590"/>
                    <a:pt x="276242" y="328403"/>
                  </a:cubicBezTo>
                  <a:cubicBezTo>
                    <a:pt x="276242" y="302216"/>
                    <a:pt x="288859" y="280987"/>
                    <a:pt x="304423" y="280987"/>
                  </a:cubicBezTo>
                  <a:close/>
                  <a:moveTo>
                    <a:pt x="28181" y="280987"/>
                  </a:moveTo>
                  <a:cubicBezTo>
                    <a:pt x="43745" y="280987"/>
                    <a:pt x="56362" y="302216"/>
                    <a:pt x="56362" y="328403"/>
                  </a:cubicBezTo>
                  <a:cubicBezTo>
                    <a:pt x="56362" y="354590"/>
                    <a:pt x="43745" y="375819"/>
                    <a:pt x="28181" y="375819"/>
                  </a:cubicBezTo>
                  <a:cubicBezTo>
                    <a:pt x="12617" y="375819"/>
                    <a:pt x="0" y="354590"/>
                    <a:pt x="0" y="328403"/>
                  </a:cubicBezTo>
                  <a:cubicBezTo>
                    <a:pt x="0" y="302216"/>
                    <a:pt x="12617" y="280987"/>
                    <a:pt x="28181" y="280987"/>
                  </a:cubicBezTo>
                  <a:close/>
                  <a:moveTo>
                    <a:pt x="1028357" y="142875"/>
                  </a:moveTo>
                  <a:cubicBezTo>
                    <a:pt x="1043921" y="142875"/>
                    <a:pt x="1056538" y="164104"/>
                    <a:pt x="1056538" y="190291"/>
                  </a:cubicBezTo>
                  <a:cubicBezTo>
                    <a:pt x="1056538" y="216478"/>
                    <a:pt x="1043921" y="237707"/>
                    <a:pt x="1028357" y="237707"/>
                  </a:cubicBezTo>
                  <a:cubicBezTo>
                    <a:pt x="1012793" y="237707"/>
                    <a:pt x="1000176" y="216478"/>
                    <a:pt x="1000176" y="190291"/>
                  </a:cubicBezTo>
                  <a:cubicBezTo>
                    <a:pt x="1000176" y="164104"/>
                    <a:pt x="1012793" y="142875"/>
                    <a:pt x="1028357" y="142875"/>
                  </a:cubicBezTo>
                  <a:close/>
                  <a:moveTo>
                    <a:pt x="752115" y="142875"/>
                  </a:moveTo>
                  <a:cubicBezTo>
                    <a:pt x="767679" y="142875"/>
                    <a:pt x="780296" y="164104"/>
                    <a:pt x="780296" y="190291"/>
                  </a:cubicBezTo>
                  <a:cubicBezTo>
                    <a:pt x="780296" y="216478"/>
                    <a:pt x="767679" y="237707"/>
                    <a:pt x="752115" y="237707"/>
                  </a:cubicBezTo>
                  <a:cubicBezTo>
                    <a:pt x="736551" y="237707"/>
                    <a:pt x="723934" y="216478"/>
                    <a:pt x="723934" y="190291"/>
                  </a:cubicBezTo>
                  <a:cubicBezTo>
                    <a:pt x="723934" y="164104"/>
                    <a:pt x="736551" y="142875"/>
                    <a:pt x="752115" y="142875"/>
                  </a:cubicBezTo>
                  <a:close/>
                  <a:moveTo>
                    <a:pt x="475873" y="142875"/>
                  </a:moveTo>
                  <a:cubicBezTo>
                    <a:pt x="491437" y="142875"/>
                    <a:pt x="504054" y="164104"/>
                    <a:pt x="504054" y="190291"/>
                  </a:cubicBezTo>
                  <a:cubicBezTo>
                    <a:pt x="504054" y="216478"/>
                    <a:pt x="491437" y="237707"/>
                    <a:pt x="475873" y="237707"/>
                  </a:cubicBezTo>
                  <a:cubicBezTo>
                    <a:pt x="460309" y="237707"/>
                    <a:pt x="447692" y="216478"/>
                    <a:pt x="447692" y="190291"/>
                  </a:cubicBezTo>
                  <a:cubicBezTo>
                    <a:pt x="447692" y="164104"/>
                    <a:pt x="460309" y="142875"/>
                    <a:pt x="475873" y="142875"/>
                  </a:cubicBezTo>
                  <a:close/>
                  <a:moveTo>
                    <a:pt x="199631" y="142875"/>
                  </a:moveTo>
                  <a:cubicBezTo>
                    <a:pt x="215195" y="142875"/>
                    <a:pt x="227812" y="164104"/>
                    <a:pt x="227812" y="190291"/>
                  </a:cubicBezTo>
                  <a:cubicBezTo>
                    <a:pt x="227812" y="216478"/>
                    <a:pt x="215195" y="237707"/>
                    <a:pt x="199631" y="237707"/>
                  </a:cubicBezTo>
                  <a:cubicBezTo>
                    <a:pt x="184067" y="237707"/>
                    <a:pt x="171450" y="216478"/>
                    <a:pt x="171450" y="190291"/>
                  </a:cubicBezTo>
                  <a:cubicBezTo>
                    <a:pt x="171450" y="164104"/>
                    <a:pt x="184067" y="142875"/>
                    <a:pt x="199631" y="142875"/>
                  </a:cubicBezTo>
                  <a:close/>
                  <a:moveTo>
                    <a:pt x="1133150" y="0"/>
                  </a:moveTo>
                  <a:cubicBezTo>
                    <a:pt x="1148714" y="0"/>
                    <a:pt x="1161331" y="21229"/>
                    <a:pt x="1161331" y="47416"/>
                  </a:cubicBezTo>
                  <a:cubicBezTo>
                    <a:pt x="1161331" y="73603"/>
                    <a:pt x="1148714" y="94832"/>
                    <a:pt x="1133150" y="94832"/>
                  </a:cubicBezTo>
                  <a:cubicBezTo>
                    <a:pt x="1117586" y="94832"/>
                    <a:pt x="1104969" y="73603"/>
                    <a:pt x="1104969" y="47416"/>
                  </a:cubicBezTo>
                  <a:cubicBezTo>
                    <a:pt x="1104969" y="21229"/>
                    <a:pt x="1117586" y="0"/>
                    <a:pt x="1133150" y="0"/>
                  </a:cubicBezTo>
                  <a:close/>
                  <a:moveTo>
                    <a:pt x="856907" y="0"/>
                  </a:moveTo>
                  <a:cubicBezTo>
                    <a:pt x="872471" y="0"/>
                    <a:pt x="885088" y="21229"/>
                    <a:pt x="885088" y="47416"/>
                  </a:cubicBezTo>
                  <a:cubicBezTo>
                    <a:pt x="885088" y="73603"/>
                    <a:pt x="872471" y="94832"/>
                    <a:pt x="856907" y="94832"/>
                  </a:cubicBezTo>
                  <a:cubicBezTo>
                    <a:pt x="841343" y="94832"/>
                    <a:pt x="828726" y="73603"/>
                    <a:pt x="828726" y="47416"/>
                  </a:cubicBezTo>
                  <a:cubicBezTo>
                    <a:pt x="828726" y="21229"/>
                    <a:pt x="841343" y="0"/>
                    <a:pt x="856907" y="0"/>
                  </a:cubicBezTo>
                  <a:close/>
                  <a:moveTo>
                    <a:pt x="580665" y="0"/>
                  </a:moveTo>
                  <a:cubicBezTo>
                    <a:pt x="596229" y="0"/>
                    <a:pt x="608846" y="21229"/>
                    <a:pt x="608846" y="47416"/>
                  </a:cubicBezTo>
                  <a:cubicBezTo>
                    <a:pt x="608846" y="73603"/>
                    <a:pt x="596229" y="94832"/>
                    <a:pt x="580665" y="94832"/>
                  </a:cubicBezTo>
                  <a:cubicBezTo>
                    <a:pt x="565101" y="94832"/>
                    <a:pt x="552484" y="73603"/>
                    <a:pt x="552484" y="47416"/>
                  </a:cubicBezTo>
                  <a:cubicBezTo>
                    <a:pt x="552484" y="21229"/>
                    <a:pt x="565101" y="0"/>
                    <a:pt x="580665" y="0"/>
                  </a:cubicBezTo>
                  <a:close/>
                  <a:moveTo>
                    <a:pt x="304423" y="0"/>
                  </a:moveTo>
                  <a:cubicBezTo>
                    <a:pt x="319987" y="0"/>
                    <a:pt x="332604" y="21229"/>
                    <a:pt x="332604" y="47416"/>
                  </a:cubicBezTo>
                  <a:cubicBezTo>
                    <a:pt x="332604" y="73603"/>
                    <a:pt x="319987" y="94832"/>
                    <a:pt x="304423" y="94832"/>
                  </a:cubicBezTo>
                  <a:cubicBezTo>
                    <a:pt x="288859" y="94832"/>
                    <a:pt x="276242" y="73603"/>
                    <a:pt x="276242" y="47416"/>
                  </a:cubicBezTo>
                  <a:cubicBezTo>
                    <a:pt x="276242" y="21229"/>
                    <a:pt x="288859" y="0"/>
                    <a:pt x="304423" y="0"/>
                  </a:cubicBezTo>
                  <a:close/>
                  <a:moveTo>
                    <a:pt x="28181" y="0"/>
                  </a:moveTo>
                  <a:cubicBezTo>
                    <a:pt x="43745" y="0"/>
                    <a:pt x="56362" y="21229"/>
                    <a:pt x="56362" y="47416"/>
                  </a:cubicBezTo>
                  <a:cubicBezTo>
                    <a:pt x="56362" y="73603"/>
                    <a:pt x="43745" y="94832"/>
                    <a:pt x="28181" y="94832"/>
                  </a:cubicBezTo>
                  <a:cubicBezTo>
                    <a:pt x="12617" y="94832"/>
                    <a:pt x="0" y="73603"/>
                    <a:pt x="0" y="47416"/>
                  </a:cubicBezTo>
                  <a:cubicBezTo>
                    <a:pt x="0" y="21229"/>
                    <a:pt x="12617" y="0"/>
                    <a:pt x="28181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64465816-B4AA-4AC5-B550-6B0FC0A40630}"/>
              </a:ext>
            </a:extLst>
          </p:cNvPr>
          <p:cNvGrpSpPr/>
          <p:nvPr/>
        </p:nvGrpSpPr>
        <p:grpSpPr>
          <a:xfrm>
            <a:off x="661990" y="1354309"/>
            <a:ext cx="3223680" cy="1687188"/>
            <a:chOff x="633919" y="1472985"/>
            <a:chExt cx="3223680" cy="1687188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5B4C04EE-4583-4D5B-BF40-55850B9AEEEB}"/>
                </a:ext>
              </a:extLst>
            </p:cNvPr>
            <p:cNvGrpSpPr/>
            <p:nvPr/>
          </p:nvGrpSpPr>
          <p:grpSpPr>
            <a:xfrm rot="20285060">
              <a:off x="1390337" y="1740275"/>
              <a:ext cx="2467262" cy="1419898"/>
              <a:chOff x="633919" y="1472985"/>
              <a:chExt cx="2892886" cy="1664843"/>
            </a:xfrm>
          </p:grpSpPr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E76A9A95-2733-45B4-8AD6-BBA622680540}"/>
                  </a:ext>
                </a:extLst>
              </p:cNvPr>
              <p:cNvGrpSpPr/>
              <p:nvPr/>
            </p:nvGrpSpPr>
            <p:grpSpPr>
              <a:xfrm rot="1250308">
                <a:off x="1650025" y="1860276"/>
                <a:ext cx="592276" cy="428916"/>
                <a:chOff x="1640423" y="3230055"/>
                <a:chExt cx="460218" cy="333282"/>
              </a:xfrm>
              <a:solidFill>
                <a:srgbClr val="FF3399"/>
              </a:solidFill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51475AB4-07D2-430A-800E-878BF9FEFB5B}"/>
                    </a:ext>
                  </a:extLst>
                </p:cNvPr>
                <p:cNvSpPr/>
                <p:nvPr/>
              </p:nvSpPr>
              <p:spPr>
                <a:xfrm rot="12757728">
                  <a:off x="1640423" y="3230055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11686E52-5761-43E4-BA9C-6AC4267E3554}"/>
                    </a:ext>
                  </a:extLst>
                </p:cNvPr>
                <p:cNvSpPr/>
                <p:nvPr/>
              </p:nvSpPr>
              <p:spPr>
                <a:xfrm rot="8436037">
                  <a:off x="1920808" y="3435197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094283B9-E517-4E98-A2FA-DC67936B17A5}"/>
                  </a:ext>
                </a:extLst>
              </p:cNvPr>
              <p:cNvGrpSpPr/>
              <p:nvPr/>
            </p:nvGrpSpPr>
            <p:grpSpPr>
              <a:xfrm rot="21050308">
                <a:off x="1398354" y="2148739"/>
                <a:ext cx="510406" cy="349297"/>
                <a:chOff x="1640423" y="3230055"/>
                <a:chExt cx="460218" cy="314950"/>
              </a:xfrm>
              <a:solidFill>
                <a:srgbClr val="FF3399"/>
              </a:solidFill>
            </p:grpSpPr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FDA3445A-DC3E-4052-AACA-059E678F5507}"/>
                    </a:ext>
                  </a:extLst>
                </p:cNvPr>
                <p:cNvSpPr/>
                <p:nvPr/>
              </p:nvSpPr>
              <p:spPr>
                <a:xfrm rot="12757728">
                  <a:off x="1640423" y="3230055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451C1C5D-9FB4-4EA6-A3D4-B5BD3511F7C9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B72BA330-F36B-4FE4-A966-22F8D33A9204}"/>
                  </a:ext>
                </a:extLst>
              </p:cNvPr>
              <p:cNvGrpSpPr/>
              <p:nvPr/>
            </p:nvGrpSpPr>
            <p:grpSpPr>
              <a:xfrm rot="18350308" flipV="1">
                <a:off x="1732756" y="2454661"/>
                <a:ext cx="564750" cy="404481"/>
                <a:chOff x="1623094" y="3215391"/>
                <a:chExt cx="460218" cy="329614"/>
              </a:xfrm>
              <a:solidFill>
                <a:srgbClr val="FF3399"/>
              </a:solidFill>
            </p:grpSpPr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69B096C3-C8F4-4B53-BB15-F176E8BB08BD}"/>
                    </a:ext>
                  </a:extLst>
                </p:cNvPr>
                <p:cNvSpPr/>
                <p:nvPr/>
              </p:nvSpPr>
              <p:spPr>
                <a:xfrm rot="12757728">
                  <a:off x="1623094" y="3215391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DE7F6845-1277-4DA3-B865-0DA947236FF1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14F87D10-B863-4448-B56E-C99BFC9A94B6}"/>
                  </a:ext>
                </a:extLst>
              </p:cNvPr>
              <p:cNvSpPr/>
              <p:nvPr/>
            </p:nvSpPr>
            <p:spPr>
              <a:xfrm rot="16550308">
                <a:off x="1073740" y="2925382"/>
                <a:ext cx="182372" cy="89945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DCBDFD09-06C8-4293-B1D2-3427DC4174D1}"/>
                  </a:ext>
                </a:extLst>
              </p:cNvPr>
              <p:cNvSpPr/>
              <p:nvPr/>
            </p:nvSpPr>
            <p:spPr>
              <a:xfrm rot="17450308">
                <a:off x="925112" y="2977448"/>
                <a:ext cx="154900" cy="60699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E5FFB135-3328-4FE6-A0A9-6694241A8756}"/>
                  </a:ext>
                </a:extLst>
              </p:cNvPr>
              <p:cNvSpPr/>
              <p:nvPr/>
            </p:nvSpPr>
            <p:spPr>
              <a:xfrm rot="2150308">
                <a:off x="796879" y="2866071"/>
                <a:ext cx="154900" cy="60699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3BA8DEDF-1175-42FF-A80C-DBB8EE5A33B9}"/>
                  </a:ext>
                </a:extLst>
              </p:cNvPr>
              <p:cNvSpPr/>
              <p:nvPr/>
            </p:nvSpPr>
            <p:spPr>
              <a:xfrm rot="2150308">
                <a:off x="926190" y="2787513"/>
                <a:ext cx="187028" cy="73288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AE10713C-44AA-43E0-B765-C37A21E8A608}"/>
                  </a:ext>
                </a:extLst>
              </p:cNvPr>
              <p:cNvSpPr/>
              <p:nvPr/>
            </p:nvSpPr>
            <p:spPr>
              <a:xfrm rot="11881472">
                <a:off x="2125455" y="1472985"/>
                <a:ext cx="561692" cy="338735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DEB88E19-3FAE-42EC-B2C2-E5E23FCB0E49}"/>
                  </a:ext>
                </a:extLst>
              </p:cNvPr>
              <p:cNvGrpSpPr/>
              <p:nvPr/>
            </p:nvGrpSpPr>
            <p:grpSpPr>
              <a:xfrm rot="21050308">
                <a:off x="1153722" y="2370348"/>
                <a:ext cx="447089" cy="305965"/>
                <a:chOff x="1640423" y="3230055"/>
                <a:chExt cx="460218" cy="314950"/>
              </a:xfrm>
              <a:solidFill>
                <a:srgbClr val="FF3399"/>
              </a:solidFill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C428A884-A3DD-4D9A-8F78-A509CDFED9A7}"/>
                    </a:ext>
                  </a:extLst>
                </p:cNvPr>
                <p:cNvSpPr/>
                <p:nvPr/>
              </p:nvSpPr>
              <p:spPr>
                <a:xfrm rot="12757728">
                  <a:off x="1640423" y="3230055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A50D54F3-2BF3-4991-998C-6983C7ACC90F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5734002B-E757-4B05-9F72-A71F742051DB}"/>
                  </a:ext>
                </a:extLst>
              </p:cNvPr>
              <p:cNvGrpSpPr/>
              <p:nvPr/>
            </p:nvGrpSpPr>
            <p:grpSpPr>
              <a:xfrm rot="21050308">
                <a:off x="947966" y="2558656"/>
                <a:ext cx="405032" cy="277183"/>
                <a:chOff x="1640423" y="3230055"/>
                <a:chExt cx="460218" cy="314950"/>
              </a:xfrm>
              <a:solidFill>
                <a:srgbClr val="FF3399"/>
              </a:solidFill>
            </p:grpSpPr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FA843DF1-FDC0-4019-A74E-3A36EC5ABC43}"/>
                    </a:ext>
                  </a:extLst>
                </p:cNvPr>
                <p:cNvSpPr/>
                <p:nvPr/>
              </p:nvSpPr>
              <p:spPr>
                <a:xfrm rot="12757728">
                  <a:off x="1640423" y="3230055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7941A185-255E-45E2-8E6F-DA077E97D144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FB1C1F42-206A-4649-9218-1566FD39C4E4}"/>
                  </a:ext>
                </a:extLst>
              </p:cNvPr>
              <p:cNvGrpSpPr/>
              <p:nvPr/>
            </p:nvGrpSpPr>
            <p:grpSpPr>
              <a:xfrm rot="18350308" flipV="1">
                <a:off x="1412633" y="2721065"/>
                <a:ext cx="447089" cy="333016"/>
                <a:chOff x="1602905" y="3202210"/>
                <a:chExt cx="460218" cy="342795"/>
              </a:xfrm>
              <a:solidFill>
                <a:srgbClr val="FF3399"/>
              </a:solidFill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DF22AC0D-7508-4328-8286-63EA910CA550}"/>
                    </a:ext>
                  </a:extLst>
                </p:cNvPr>
                <p:cNvSpPr/>
                <p:nvPr/>
              </p:nvSpPr>
              <p:spPr>
                <a:xfrm rot="12400545">
                  <a:off x="1602905" y="3202210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D91DB0AC-401F-4803-B889-9ABC63B27F2F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D6D02582-AF06-4216-A1E2-7F44B22DDD22}"/>
                  </a:ext>
                </a:extLst>
              </p:cNvPr>
              <p:cNvGrpSpPr/>
              <p:nvPr/>
            </p:nvGrpSpPr>
            <p:grpSpPr>
              <a:xfrm rot="19801668" flipV="1">
                <a:off x="1116348" y="2825570"/>
                <a:ext cx="447089" cy="312258"/>
                <a:chOff x="1605591" y="3223577"/>
                <a:chExt cx="460218" cy="321428"/>
              </a:xfrm>
              <a:solidFill>
                <a:srgbClr val="FF3399"/>
              </a:solidFill>
            </p:grpSpPr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29D28CBF-E94A-4DA8-811E-C9B69E30C92D}"/>
                    </a:ext>
                  </a:extLst>
                </p:cNvPr>
                <p:cNvSpPr/>
                <p:nvPr/>
              </p:nvSpPr>
              <p:spPr>
                <a:xfrm rot="12262574">
                  <a:off x="1605591" y="3223577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663A2F5F-4094-4DFC-961B-2CA505010885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3D224323-B0E8-4578-95DD-8F2D63679F46}"/>
                  </a:ext>
                </a:extLst>
              </p:cNvPr>
              <p:cNvSpPr/>
              <p:nvPr/>
            </p:nvSpPr>
            <p:spPr>
              <a:xfrm rot="19250308">
                <a:off x="633919" y="2019762"/>
                <a:ext cx="2892886" cy="312252"/>
              </a:xfrm>
              <a:custGeom>
                <a:avLst/>
                <a:gdLst>
                  <a:gd name="connsiteX0" fmla="*/ 0 w 2977838"/>
                  <a:gd name="connsiteY0" fmla="*/ 0 h 396883"/>
                  <a:gd name="connsiteX1" fmla="*/ 114341 w 2977838"/>
                  <a:gd name="connsiteY1" fmla="*/ 63316 h 396883"/>
                  <a:gd name="connsiteX2" fmla="*/ 1919707 w 2977838"/>
                  <a:gd name="connsiteY2" fmla="*/ 264809 h 396883"/>
                  <a:gd name="connsiteX3" fmla="*/ 2750342 w 2977838"/>
                  <a:gd name="connsiteY3" fmla="*/ 140353 h 396883"/>
                  <a:gd name="connsiteX4" fmla="*/ 2941697 w 2977838"/>
                  <a:gd name="connsiteY4" fmla="*/ 87738 h 396883"/>
                  <a:gd name="connsiteX5" fmla="*/ 2977838 w 2977838"/>
                  <a:gd name="connsiteY5" fmla="*/ 214778 h 396883"/>
                  <a:gd name="connsiteX6" fmla="*/ 2810091 w 2977838"/>
                  <a:gd name="connsiteY6" fmla="*/ 266139 h 396883"/>
                  <a:gd name="connsiteX7" fmla="*/ 1711702 w 2977838"/>
                  <a:gd name="connsiteY7" fmla="*/ 396883 h 396883"/>
                  <a:gd name="connsiteX8" fmla="*/ 82681 w 2977838"/>
                  <a:gd name="connsiteY8" fmla="*/ 59360 h 396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77838" h="396883">
                    <a:moveTo>
                      <a:pt x="0" y="0"/>
                    </a:moveTo>
                    <a:lnTo>
                      <a:pt x="114341" y="63316"/>
                    </a:lnTo>
                    <a:cubicBezTo>
                      <a:pt x="515645" y="237737"/>
                      <a:pt x="1179003" y="321718"/>
                      <a:pt x="1919707" y="264809"/>
                    </a:cubicBezTo>
                    <a:cubicBezTo>
                      <a:pt x="2215989" y="242046"/>
                      <a:pt x="2496597" y="198895"/>
                      <a:pt x="2750342" y="140353"/>
                    </a:cubicBezTo>
                    <a:lnTo>
                      <a:pt x="2941697" y="87738"/>
                    </a:lnTo>
                    <a:lnTo>
                      <a:pt x="2977838" y="214778"/>
                    </a:lnTo>
                    <a:lnTo>
                      <a:pt x="2810091" y="266139"/>
                    </a:lnTo>
                    <a:cubicBezTo>
                      <a:pt x="2496550" y="348684"/>
                      <a:pt x="2118570" y="396883"/>
                      <a:pt x="1711702" y="396883"/>
                    </a:cubicBezTo>
                    <a:cubicBezTo>
                      <a:pt x="1033589" y="396883"/>
                      <a:pt x="435722" y="262997"/>
                      <a:pt x="82681" y="593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8DC3BC62-572D-4D8E-B8D2-45B97D4B8DA2}"/>
                  </a:ext>
                </a:extLst>
              </p:cNvPr>
              <p:cNvSpPr/>
              <p:nvPr/>
            </p:nvSpPr>
            <p:spPr>
              <a:xfrm rot="16336655">
                <a:off x="2289083" y="2072106"/>
                <a:ext cx="561692" cy="338735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0FBAEA4C-8A4F-470B-999E-F4FBB0EC9330}"/>
                  </a:ext>
                </a:extLst>
              </p:cNvPr>
              <p:cNvSpPr/>
              <p:nvPr/>
            </p:nvSpPr>
            <p:spPr>
              <a:xfrm rot="12050308">
                <a:off x="2561619" y="1904843"/>
                <a:ext cx="445565" cy="268702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8305E5B9-ADBC-4F07-A518-6F06FF60093D}"/>
                  </a:ext>
                </a:extLst>
              </p:cNvPr>
              <p:cNvSpPr/>
              <p:nvPr/>
            </p:nvSpPr>
            <p:spPr>
              <a:xfrm rot="21050308">
                <a:off x="711515" y="2954445"/>
                <a:ext cx="137648" cy="53938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850D33B7-CF41-483A-BBFF-67D29A03491E}"/>
                </a:ext>
              </a:extLst>
            </p:cNvPr>
            <p:cNvGrpSpPr/>
            <p:nvPr/>
          </p:nvGrpSpPr>
          <p:grpSpPr>
            <a:xfrm>
              <a:off x="633919" y="1472985"/>
              <a:ext cx="2892886" cy="1664843"/>
              <a:chOff x="633919" y="1472985"/>
              <a:chExt cx="2892886" cy="1664843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91B9326A-E2E1-4AD0-BEE7-FB75C497CD4F}"/>
                  </a:ext>
                </a:extLst>
              </p:cNvPr>
              <p:cNvGrpSpPr/>
              <p:nvPr/>
            </p:nvGrpSpPr>
            <p:grpSpPr>
              <a:xfrm rot="1250308">
                <a:off x="1650025" y="1860276"/>
                <a:ext cx="592276" cy="428916"/>
                <a:chOff x="1640423" y="3230055"/>
                <a:chExt cx="460218" cy="333282"/>
              </a:xfrm>
              <a:solidFill>
                <a:srgbClr val="FF3399"/>
              </a:solidFill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A507AB9B-5B2B-47C0-9404-1ADC799319CC}"/>
                    </a:ext>
                  </a:extLst>
                </p:cNvPr>
                <p:cNvSpPr/>
                <p:nvPr/>
              </p:nvSpPr>
              <p:spPr>
                <a:xfrm rot="12757728">
                  <a:off x="1640423" y="3230055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2ECEAED2-229B-4AE5-A2BC-53951F016A8E}"/>
                    </a:ext>
                  </a:extLst>
                </p:cNvPr>
                <p:cNvSpPr/>
                <p:nvPr/>
              </p:nvSpPr>
              <p:spPr>
                <a:xfrm rot="8436037">
                  <a:off x="1920808" y="3435197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B77905B0-C8E8-49CD-9FFD-12C9D77F35C0}"/>
                  </a:ext>
                </a:extLst>
              </p:cNvPr>
              <p:cNvGrpSpPr/>
              <p:nvPr/>
            </p:nvGrpSpPr>
            <p:grpSpPr>
              <a:xfrm rot="21050308">
                <a:off x="1398354" y="2148739"/>
                <a:ext cx="510406" cy="349297"/>
                <a:chOff x="1640423" y="3230055"/>
                <a:chExt cx="460218" cy="314950"/>
              </a:xfrm>
              <a:solidFill>
                <a:srgbClr val="FF3399"/>
              </a:solidFill>
            </p:grpSpPr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AAFFDFFB-9292-4878-B773-2F99C4923824}"/>
                    </a:ext>
                  </a:extLst>
                </p:cNvPr>
                <p:cNvSpPr/>
                <p:nvPr/>
              </p:nvSpPr>
              <p:spPr>
                <a:xfrm rot="12757728">
                  <a:off x="1640423" y="3230055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DA816B61-B550-4488-A27D-D122D95D9086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6052A30C-B7CC-4540-8958-FCFF31B1F9D3}"/>
                  </a:ext>
                </a:extLst>
              </p:cNvPr>
              <p:cNvGrpSpPr/>
              <p:nvPr/>
            </p:nvGrpSpPr>
            <p:grpSpPr>
              <a:xfrm rot="18350308" flipV="1">
                <a:off x="1732756" y="2454661"/>
                <a:ext cx="564750" cy="404481"/>
                <a:chOff x="1623094" y="3215391"/>
                <a:chExt cx="460218" cy="329614"/>
              </a:xfrm>
              <a:solidFill>
                <a:srgbClr val="FF3399"/>
              </a:solidFill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222D19EB-A10C-4B4C-8807-1C88D49FF1A4}"/>
                    </a:ext>
                  </a:extLst>
                </p:cNvPr>
                <p:cNvSpPr/>
                <p:nvPr/>
              </p:nvSpPr>
              <p:spPr>
                <a:xfrm rot="12757728">
                  <a:off x="1623094" y="3215391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3BFA1190-7FF0-49A0-9EA7-7CEE25247C66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A1C79EA6-832F-435B-B75D-4BDEA277AA5C}"/>
                  </a:ext>
                </a:extLst>
              </p:cNvPr>
              <p:cNvSpPr/>
              <p:nvPr/>
            </p:nvSpPr>
            <p:spPr>
              <a:xfrm rot="16550308">
                <a:off x="1073740" y="2925382"/>
                <a:ext cx="182372" cy="89945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E3E4B509-EAB4-4BAB-AB07-2A700F9508B9}"/>
                  </a:ext>
                </a:extLst>
              </p:cNvPr>
              <p:cNvSpPr/>
              <p:nvPr/>
            </p:nvSpPr>
            <p:spPr>
              <a:xfrm rot="17450308">
                <a:off x="925112" y="2977448"/>
                <a:ext cx="154900" cy="60699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CCB44FCA-9C17-448F-B8EE-7CA9B5ABFF25}"/>
                  </a:ext>
                </a:extLst>
              </p:cNvPr>
              <p:cNvSpPr/>
              <p:nvPr/>
            </p:nvSpPr>
            <p:spPr>
              <a:xfrm rot="2150308">
                <a:off x="796879" y="2866071"/>
                <a:ext cx="154900" cy="60699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C33D6E83-2F45-49F7-A165-A32BE21FDB18}"/>
                  </a:ext>
                </a:extLst>
              </p:cNvPr>
              <p:cNvSpPr/>
              <p:nvPr/>
            </p:nvSpPr>
            <p:spPr>
              <a:xfrm rot="2150308">
                <a:off x="926190" y="2787513"/>
                <a:ext cx="187028" cy="73288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91C69A7B-46CF-48A7-9591-DCAE60E3058A}"/>
                  </a:ext>
                </a:extLst>
              </p:cNvPr>
              <p:cNvSpPr/>
              <p:nvPr/>
            </p:nvSpPr>
            <p:spPr>
              <a:xfrm rot="11881472">
                <a:off x="2125455" y="1472985"/>
                <a:ext cx="561692" cy="338735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7E8A898A-43E2-407F-92CB-93F98027B4BC}"/>
                  </a:ext>
                </a:extLst>
              </p:cNvPr>
              <p:cNvGrpSpPr/>
              <p:nvPr/>
            </p:nvGrpSpPr>
            <p:grpSpPr>
              <a:xfrm rot="21050308">
                <a:off x="1153722" y="2370348"/>
                <a:ext cx="447089" cy="305965"/>
                <a:chOff x="1640423" y="3230055"/>
                <a:chExt cx="460218" cy="314950"/>
              </a:xfrm>
              <a:solidFill>
                <a:srgbClr val="FF3399"/>
              </a:solidFill>
            </p:grpSpPr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A35899D8-E8A0-4647-A38D-BE9939408DCD}"/>
                    </a:ext>
                  </a:extLst>
                </p:cNvPr>
                <p:cNvSpPr/>
                <p:nvPr/>
              </p:nvSpPr>
              <p:spPr>
                <a:xfrm rot="12757728">
                  <a:off x="1640423" y="3230055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FDE53826-F7D7-4FC3-926A-CE0FDA951FFB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24450581-8B71-4409-909A-C709D93562F3}"/>
                  </a:ext>
                </a:extLst>
              </p:cNvPr>
              <p:cNvGrpSpPr/>
              <p:nvPr/>
            </p:nvGrpSpPr>
            <p:grpSpPr>
              <a:xfrm rot="21050308">
                <a:off x="947966" y="2558656"/>
                <a:ext cx="405032" cy="277183"/>
                <a:chOff x="1640423" y="3230055"/>
                <a:chExt cx="460218" cy="314950"/>
              </a:xfrm>
              <a:solidFill>
                <a:srgbClr val="FF3399"/>
              </a:solidFill>
            </p:grpSpPr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1832A3F9-4D81-40B4-8D68-EB2F354EAAA0}"/>
                    </a:ext>
                  </a:extLst>
                </p:cNvPr>
                <p:cNvSpPr/>
                <p:nvPr/>
              </p:nvSpPr>
              <p:spPr>
                <a:xfrm rot="12757728">
                  <a:off x="1640423" y="3230055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93C0E0AE-2427-41A4-9721-4E95A042140D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2B58F649-3753-4F59-8F02-C70A05A8008D}"/>
                  </a:ext>
                </a:extLst>
              </p:cNvPr>
              <p:cNvGrpSpPr/>
              <p:nvPr/>
            </p:nvGrpSpPr>
            <p:grpSpPr>
              <a:xfrm rot="18350308" flipV="1">
                <a:off x="1412633" y="2721065"/>
                <a:ext cx="447089" cy="333016"/>
                <a:chOff x="1602905" y="3202210"/>
                <a:chExt cx="460218" cy="342795"/>
              </a:xfrm>
              <a:solidFill>
                <a:srgbClr val="FF3399"/>
              </a:solidFill>
            </p:grpSpPr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1E5CECD1-A575-4F59-B574-BD44DC2D3C51}"/>
                    </a:ext>
                  </a:extLst>
                </p:cNvPr>
                <p:cNvSpPr/>
                <p:nvPr/>
              </p:nvSpPr>
              <p:spPr>
                <a:xfrm rot="12400545">
                  <a:off x="1602905" y="3202210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69AFA7F0-EEFD-4EC4-90F7-C54AEA089A41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908B3F5D-A41A-43A9-92D5-BD72269BDB11}"/>
                  </a:ext>
                </a:extLst>
              </p:cNvPr>
              <p:cNvGrpSpPr/>
              <p:nvPr/>
            </p:nvGrpSpPr>
            <p:grpSpPr>
              <a:xfrm rot="19801668" flipV="1">
                <a:off x="1116348" y="2825570"/>
                <a:ext cx="447089" cy="312258"/>
                <a:chOff x="1605591" y="3223577"/>
                <a:chExt cx="460218" cy="321428"/>
              </a:xfrm>
              <a:solidFill>
                <a:srgbClr val="FF3399"/>
              </a:solidFill>
            </p:grpSpPr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A12D6D73-1861-45DD-BE23-970460A8CCF3}"/>
                    </a:ext>
                  </a:extLst>
                </p:cNvPr>
                <p:cNvSpPr/>
                <p:nvPr/>
              </p:nvSpPr>
              <p:spPr>
                <a:xfrm rot="12262574">
                  <a:off x="1605591" y="3223577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CBED11AA-B3D2-4C9F-B435-D886FE63ECE8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9ED981B7-697F-40BB-9ED8-F21005F66C0C}"/>
                  </a:ext>
                </a:extLst>
              </p:cNvPr>
              <p:cNvSpPr/>
              <p:nvPr/>
            </p:nvSpPr>
            <p:spPr>
              <a:xfrm rot="19250308">
                <a:off x="633919" y="2019762"/>
                <a:ext cx="2892886" cy="312252"/>
              </a:xfrm>
              <a:custGeom>
                <a:avLst/>
                <a:gdLst>
                  <a:gd name="connsiteX0" fmla="*/ 0 w 2977838"/>
                  <a:gd name="connsiteY0" fmla="*/ 0 h 396883"/>
                  <a:gd name="connsiteX1" fmla="*/ 114341 w 2977838"/>
                  <a:gd name="connsiteY1" fmla="*/ 63316 h 396883"/>
                  <a:gd name="connsiteX2" fmla="*/ 1919707 w 2977838"/>
                  <a:gd name="connsiteY2" fmla="*/ 264809 h 396883"/>
                  <a:gd name="connsiteX3" fmla="*/ 2750342 w 2977838"/>
                  <a:gd name="connsiteY3" fmla="*/ 140353 h 396883"/>
                  <a:gd name="connsiteX4" fmla="*/ 2941697 w 2977838"/>
                  <a:gd name="connsiteY4" fmla="*/ 87738 h 396883"/>
                  <a:gd name="connsiteX5" fmla="*/ 2977838 w 2977838"/>
                  <a:gd name="connsiteY5" fmla="*/ 214778 h 396883"/>
                  <a:gd name="connsiteX6" fmla="*/ 2810091 w 2977838"/>
                  <a:gd name="connsiteY6" fmla="*/ 266139 h 396883"/>
                  <a:gd name="connsiteX7" fmla="*/ 1711702 w 2977838"/>
                  <a:gd name="connsiteY7" fmla="*/ 396883 h 396883"/>
                  <a:gd name="connsiteX8" fmla="*/ 82681 w 2977838"/>
                  <a:gd name="connsiteY8" fmla="*/ 59360 h 396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77838" h="396883">
                    <a:moveTo>
                      <a:pt x="0" y="0"/>
                    </a:moveTo>
                    <a:lnTo>
                      <a:pt x="114341" y="63316"/>
                    </a:lnTo>
                    <a:cubicBezTo>
                      <a:pt x="515645" y="237737"/>
                      <a:pt x="1179003" y="321718"/>
                      <a:pt x="1919707" y="264809"/>
                    </a:cubicBezTo>
                    <a:cubicBezTo>
                      <a:pt x="2215989" y="242046"/>
                      <a:pt x="2496597" y="198895"/>
                      <a:pt x="2750342" y="140353"/>
                    </a:cubicBezTo>
                    <a:lnTo>
                      <a:pt x="2941697" y="87738"/>
                    </a:lnTo>
                    <a:lnTo>
                      <a:pt x="2977838" y="214778"/>
                    </a:lnTo>
                    <a:lnTo>
                      <a:pt x="2810091" y="266139"/>
                    </a:lnTo>
                    <a:cubicBezTo>
                      <a:pt x="2496550" y="348684"/>
                      <a:pt x="2118570" y="396883"/>
                      <a:pt x="1711702" y="396883"/>
                    </a:cubicBezTo>
                    <a:cubicBezTo>
                      <a:pt x="1033589" y="396883"/>
                      <a:pt x="435722" y="262997"/>
                      <a:pt x="82681" y="593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D7A0BD19-FA4E-4F0D-82C4-BAA057E8F0BB}"/>
                  </a:ext>
                </a:extLst>
              </p:cNvPr>
              <p:cNvSpPr/>
              <p:nvPr/>
            </p:nvSpPr>
            <p:spPr>
              <a:xfrm rot="16336655">
                <a:off x="2289083" y="2072106"/>
                <a:ext cx="561692" cy="338735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2497AA1-1210-41B1-B854-7B31E885D868}"/>
                  </a:ext>
                </a:extLst>
              </p:cNvPr>
              <p:cNvSpPr/>
              <p:nvPr/>
            </p:nvSpPr>
            <p:spPr>
              <a:xfrm rot="12050308">
                <a:off x="2561619" y="1904843"/>
                <a:ext cx="445565" cy="268702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33431DDF-A458-476B-8420-9F689D741D84}"/>
                  </a:ext>
                </a:extLst>
              </p:cNvPr>
              <p:cNvSpPr/>
              <p:nvPr/>
            </p:nvSpPr>
            <p:spPr>
              <a:xfrm rot="21050308">
                <a:off x="711515" y="2954445"/>
                <a:ext cx="137648" cy="53938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273E9665-655D-4350-9F97-9A5ACA4FE274}"/>
              </a:ext>
            </a:extLst>
          </p:cNvPr>
          <p:cNvGrpSpPr/>
          <p:nvPr/>
        </p:nvGrpSpPr>
        <p:grpSpPr>
          <a:xfrm>
            <a:off x="6625818" y="1236868"/>
            <a:ext cx="2568944" cy="1994110"/>
            <a:chOff x="706024" y="1236868"/>
            <a:chExt cx="2568944" cy="1994110"/>
          </a:xfrm>
        </p:grpSpPr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C0CF40B0-C9DA-4173-B6E1-FAD0C979810C}"/>
                </a:ext>
              </a:extLst>
            </p:cNvPr>
            <p:cNvSpPr/>
            <p:nvPr/>
          </p:nvSpPr>
          <p:spPr>
            <a:xfrm>
              <a:off x="1039396" y="1458779"/>
              <a:ext cx="1964529" cy="1262083"/>
            </a:xfrm>
            <a:custGeom>
              <a:avLst/>
              <a:gdLst>
                <a:gd name="connsiteX0" fmla="*/ 1079540 w 1964529"/>
                <a:gd name="connsiteY0" fmla="*/ 1029820 h 1262083"/>
                <a:gd name="connsiteX1" fmla="*/ 1075661 w 1964529"/>
                <a:gd name="connsiteY1" fmla="*/ 1042518 h 1262083"/>
                <a:gd name="connsiteX2" fmla="*/ 1070356 w 1964529"/>
                <a:gd name="connsiteY2" fmla="*/ 1046887 h 1262083"/>
                <a:gd name="connsiteX3" fmla="*/ 1072670 w 1964529"/>
                <a:gd name="connsiteY3" fmla="*/ 1047231 h 1262083"/>
                <a:gd name="connsiteX4" fmla="*/ 1080628 w 1964529"/>
                <a:gd name="connsiteY4" fmla="*/ 1037001 h 1262083"/>
                <a:gd name="connsiteX5" fmla="*/ 1081624 w 1964529"/>
                <a:gd name="connsiteY5" fmla="*/ 1036643 h 1262083"/>
                <a:gd name="connsiteX6" fmla="*/ 207170 w 1964529"/>
                <a:gd name="connsiteY6" fmla="*/ 948740 h 1262083"/>
                <a:gd name="connsiteX7" fmla="*/ 206495 w 1964529"/>
                <a:gd name="connsiteY7" fmla="*/ 949199 h 1262083"/>
                <a:gd name="connsiteX8" fmla="*/ 207499 w 1964529"/>
                <a:gd name="connsiteY8" fmla="*/ 949424 h 1262083"/>
                <a:gd name="connsiteX9" fmla="*/ 1540709 w 1964529"/>
                <a:gd name="connsiteY9" fmla="*/ 948275 h 1262083"/>
                <a:gd name="connsiteX10" fmla="*/ 1531332 w 1964529"/>
                <a:gd name="connsiteY10" fmla="*/ 955996 h 1262083"/>
                <a:gd name="connsiteX11" fmla="*/ 1518943 w 1964529"/>
                <a:gd name="connsiteY11" fmla="*/ 958497 h 1262083"/>
                <a:gd name="connsiteX12" fmla="*/ 1518768 w 1964529"/>
                <a:gd name="connsiteY12" fmla="*/ 959135 h 1262083"/>
                <a:gd name="connsiteX13" fmla="*/ 1534070 w 1964529"/>
                <a:gd name="connsiteY13" fmla="*/ 964629 h 1262083"/>
                <a:gd name="connsiteX14" fmla="*/ 1539339 w 1964529"/>
                <a:gd name="connsiteY14" fmla="*/ 951909 h 1262083"/>
                <a:gd name="connsiteX15" fmla="*/ 1541693 w 1964529"/>
                <a:gd name="connsiteY15" fmla="*/ 950322 h 1262083"/>
                <a:gd name="connsiteX16" fmla="*/ 837970 w 1964529"/>
                <a:gd name="connsiteY16" fmla="*/ 924662 h 1262083"/>
                <a:gd name="connsiteX17" fmla="*/ 825896 w 1964529"/>
                <a:gd name="connsiteY17" fmla="*/ 927376 h 1262083"/>
                <a:gd name="connsiteX18" fmla="*/ 812707 w 1964529"/>
                <a:gd name="connsiteY18" fmla="*/ 925416 h 1262083"/>
                <a:gd name="connsiteX19" fmla="*/ 810020 w 1964529"/>
                <a:gd name="connsiteY19" fmla="*/ 929255 h 1262083"/>
                <a:gd name="connsiteX20" fmla="*/ 804925 w 1964529"/>
                <a:gd name="connsiteY20" fmla="*/ 932720 h 1262083"/>
                <a:gd name="connsiteX21" fmla="*/ 814731 w 1964529"/>
                <a:gd name="connsiteY21" fmla="*/ 940795 h 1262083"/>
                <a:gd name="connsiteX22" fmla="*/ 824652 w 1964529"/>
                <a:gd name="connsiteY22" fmla="*/ 932625 h 1262083"/>
                <a:gd name="connsiteX23" fmla="*/ 836438 w 1964529"/>
                <a:gd name="connsiteY23" fmla="*/ 930246 h 1262083"/>
                <a:gd name="connsiteX24" fmla="*/ 1074335 w 1964529"/>
                <a:gd name="connsiteY24" fmla="*/ 924577 h 1262083"/>
                <a:gd name="connsiteX25" fmla="*/ 1055498 w 1964529"/>
                <a:gd name="connsiteY25" fmla="*/ 927376 h 1262083"/>
                <a:gd name="connsiteX26" fmla="*/ 1044582 w 1964529"/>
                <a:gd name="connsiteY26" fmla="*/ 924922 h 1262083"/>
                <a:gd name="connsiteX27" fmla="*/ 1046043 w 1964529"/>
                <a:gd name="connsiteY27" fmla="*/ 930246 h 1262083"/>
                <a:gd name="connsiteX28" fmla="*/ 1057828 w 1964529"/>
                <a:gd name="connsiteY28" fmla="*/ 932625 h 1262083"/>
                <a:gd name="connsiteX29" fmla="*/ 1082583 w 1964529"/>
                <a:gd name="connsiteY29" fmla="*/ 969972 h 1262083"/>
                <a:gd name="connsiteX30" fmla="*/ 1079398 w 1964529"/>
                <a:gd name="connsiteY30" fmla="*/ 985749 h 1262083"/>
                <a:gd name="connsiteX31" fmla="*/ 1073376 w 1964529"/>
                <a:gd name="connsiteY31" fmla="*/ 994680 h 1262083"/>
                <a:gd name="connsiteX32" fmla="*/ 1075661 w 1964529"/>
                <a:gd name="connsiteY32" fmla="*/ 997195 h 1262083"/>
                <a:gd name="connsiteX33" fmla="*/ 1080635 w 1964529"/>
                <a:gd name="connsiteY33" fmla="*/ 1013477 h 1262083"/>
                <a:gd name="connsiteX34" fmla="*/ 1089003 w 1964529"/>
                <a:gd name="connsiteY34" fmla="*/ 993275 h 1262083"/>
                <a:gd name="connsiteX35" fmla="*/ 1091777 w 1964529"/>
                <a:gd name="connsiteY35" fmla="*/ 991404 h 1262083"/>
                <a:gd name="connsiteX36" fmla="*/ 1087268 w 1964529"/>
                <a:gd name="connsiteY36" fmla="*/ 982024 h 1262083"/>
                <a:gd name="connsiteX37" fmla="*/ 1085445 w 1964529"/>
                <a:gd name="connsiteY37" fmla="*/ 969972 h 1262083"/>
                <a:gd name="connsiteX38" fmla="*/ 1092368 w 1964529"/>
                <a:gd name="connsiteY38" fmla="*/ 947310 h 1262083"/>
                <a:gd name="connsiteX39" fmla="*/ 1099726 w 1964529"/>
                <a:gd name="connsiteY39" fmla="*/ 941250 h 1262083"/>
                <a:gd name="connsiteX40" fmla="*/ 1093422 w 1964529"/>
                <a:gd name="connsiteY40" fmla="*/ 940008 h 1262083"/>
                <a:gd name="connsiteX41" fmla="*/ 1077610 w 1964529"/>
                <a:gd name="connsiteY41" fmla="*/ 929255 h 1262083"/>
                <a:gd name="connsiteX42" fmla="*/ 641233 w 1964529"/>
                <a:gd name="connsiteY42" fmla="*/ 885736 h 1262083"/>
                <a:gd name="connsiteX43" fmla="*/ 636017 w 1964529"/>
                <a:gd name="connsiteY43" fmla="*/ 893473 h 1262083"/>
                <a:gd name="connsiteX44" fmla="*/ 636710 w 1964529"/>
                <a:gd name="connsiteY44" fmla="*/ 894236 h 1262083"/>
                <a:gd name="connsiteX45" fmla="*/ 637297 w 1964529"/>
                <a:gd name="connsiteY45" fmla="*/ 894104 h 1262083"/>
                <a:gd name="connsiteX46" fmla="*/ 646155 w 1964529"/>
                <a:gd name="connsiteY46" fmla="*/ 895420 h 1262083"/>
                <a:gd name="connsiteX47" fmla="*/ 648825 w 1964529"/>
                <a:gd name="connsiteY47" fmla="*/ 891988 h 1262083"/>
                <a:gd name="connsiteX48" fmla="*/ 350020 w 1964529"/>
                <a:gd name="connsiteY48" fmla="*/ 842653 h 1262083"/>
                <a:gd name="connsiteX49" fmla="*/ 334551 w 1964529"/>
                <a:gd name="connsiteY49" fmla="*/ 844951 h 1262083"/>
                <a:gd name="connsiteX50" fmla="*/ 330475 w 1964529"/>
                <a:gd name="connsiteY50" fmla="*/ 844035 h 1262083"/>
                <a:gd name="connsiteX51" fmla="*/ 333657 w 1964529"/>
                <a:gd name="connsiteY51" fmla="*/ 854453 h 1262083"/>
                <a:gd name="connsiteX52" fmla="*/ 349664 w 1964529"/>
                <a:gd name="connsiteY52" fmla="*/ 860199 h 1262083"/>
                <a:gd name="connsiteX53" fmla="*/ 356599 w 1964529"/>
                <a:gd name="connsiteY53" fmla="*/ 869113 h 1262083"/>
                <a:gd name="connsiteX54" fmla="*/ 362709 w 1964529"/>
                <a:gd name="connsiteY54" fmla="*/ 868206 h 1262083"/>
                <a:gd name="connsiteX55" fmla="*/ 367495 w 1964529"/>
                <a:gd name="connsiteY55" fmla="*/ 852538 h 1262083"/>
                <a:gd name="connsiteX56" fmla="*/ 352708 w 1964529"/>
                <a:gd name="connsiteY56" fmla="*/ 846494 h 1262083"/>
                <a:gd name="connsiteX57" fmla="*/ 1613676 w 1964529"/>
                <a:gd name="connsiteY57" fmla="*/ 809255 h 1262083"/>
                <a:gd name="connsiteX58" fmla="*/ 1606667 w 1964529"/>
                <a:gd name="connsiteY58" fmla="*/ 815027 h 1262083"/>
                <a:gd name="connsiteX59" fmla="*/ 1596493 w 1964529"/>
                <a:gd name="connsiteY59" fmla="*/ 817081 h 1262083"/>
                <a:gd name="connsiteX60" fmla="*/ 1594424 w 1964529"/>
                <a:gd name="connsiteY60" fmla="*/ 824624 h 1262083"/>
                <a:gd name="connsiteX61" fmla="*/ 1552748 w 1964529"/>
                <a:gd name="connsiteY61" fmla="*/ 844951 h 1262083"/>
                <a:gd name="connsiteX62" fmla="*/ 1546671 w 1964529"/>
                <a:gd name="connsiteY62" fmla="*/ 844048 h 1262083"/>
                <a:gd name="connsiteX63" fmla="*/ 1549165 w 1964529"/>
                <a:gd name="connsiteY63" fmla="*/ 846102 h 1262083"/>
                <a:gd name="connsiteX64" fmla="*/ 1556087 w 1964529"/>
                <a:gd name="connsiteY64" fmla="*/ 868764 h 1262083"/>
                <a:gd name="connsiteX65" fmla="*/ 1552902 w 1964529"/>
                <a:gd name="connsiteY65" fmla="*/ 884541 h 1262083"/>
                <a:gd name="connsiteX66" fmla="*/ 1546880 w 1964529"/>
                <a:gd name="connsiteY66" fmla="*/ 893473 h 1262083"/>
                <a:gd name="connsiteX67" fmla="*/ 1549165 w 1964529"/>
                <a:gd name="connsiteY67" fmla="*/ 895988 h 1262083"/>
                <a:gd name="connsiteX68" fmla="*/ 1551893 w 1964529"/>
                <a:gd name="connsiteY68" fmla="*/ 904920 h 1262083"/>
                <a:gd name="connsiteX69" fmla="*/ 1557325 w 1964529"/>
                <a:gd name="connsiteY69" fmla="*/ 900447 h 1262083"/>
                <a:gd name="connsiteX70" fmla="*/ 1567325 w 1964529"/>
                <a:gd name="connsiteY70" fmla="*/ 898428 h 1262083"/>
                <a:gd name="connsiteX71" fmla="*/ 1569976 w 1964529"/>
                <a:gd name="connsiteY71" fmla="*/ 888767 h 1262083"/>
                <a:gd name="connsiteX72" fmla="*/ 1586909 w 1964529"/>
                <a:gd name="connsiteY72" fmla="*/ 873636 h 1262083"/>
                <a:gd name="connsiteX73" fmla="*/ 1605841 w 1964529"/>
                <a:gd name="connsiteY73" fmla="*/ 869380 h 1262083"/>
                <a:gd name="connsiteX74" fmla="*/ 1603123 w 1964529"/>
                <a:gd name="connsiteY74" fmla="*/ 860483 h 1262083"/>
                <a:gd name="connsiteX75" fmla="*/ 1616556 w 1964529"/>
                <a:gd name="connsiteY75" fmla="*/ 828053 h 1262083"/>
                <a:gd name="connsiteX76" fmla="*/ 1619696 w 1964529"/>
                <a:gd name="connsiteY76" fmla="*/ 825936 h 1262083"/>
                <a:gd name="connsiteX77" fmla="*/ 1614593 w 1964529"/>
                <a:gd name="connsiteY77" fmla="*/ 815323 h 1262083"/>
                <a:gd name="connsiteX78" fmla="*/ 1321908 w 1964529"/>
                <a:gd name="connsiteY78" fmla="*/ 803800 h 1262083"/>
                <a:gd name="connsiteX79" fmla="*/ 1319586 w 1964529"/>
                <a:gd name="connsiteY79" fmla="*/ 807117 h 1262083"/>
                <a:gd name="connsiteX80" fmla="*/ 1288405 w 1964529"/>
                <a:gd name="connsiteY80" fmla="*/ 819861 h 1262083"/>
                <a:gd name="connsiteX81" fmla="*/ 1257224 w 1964529"/>
                <a:gd name="connsiteY81" fmla="*/ 807117 h 1262083"/>
                <a:gd name="connsiteX82" fmla="*/ 1255801 w 1964529"/>
                <a:gd name="connsiteY82" fmla="*/ 805084 h 1262083"/>
                <a:gd name="connsiteX83" fmla="*/ 1252895 w 1964529"/>
                <a:gd name="connsiteY83" fmla="*/ 819479 h 1262083"/>
                <a:gd name="connsiteX84" fmla="*/ 1246873 w 1964529"/>
                <a:gd name="connsiteY84" fmla="*/ 828411 h 1262083"/>
                <a:gd name="connsiteX85" fmla="*/ 1249158 w 1964529"/>
                <a:gd name="connsiteY85" fmla="*/ 830926 h 1262083"/>
                <a:gd name="connsiteX86" fmla="*/ 1256080 w 1964529"/>
                <a:gd name="connsiteY86" fmla="*/ 853587 h 1262083"/>
                <a:gd name="connsiteX87" fmla="*/ 1249158 w 1964529"/>
                <a:gd name="connsiteY87" fmla="*/ 876249 h 1262083"/>
                <a:gd name="connsiteX88" fmla="*/ 1244529 w 1964529"/>
                <a:gd name="connsiteY88" fmla="*/ 880061 h 1262083"/>
                <a:gd name="connsiteX89" fmla="*/ 1258819 w 1964529"/>
                <a:gd name="connsiteY89" fmla="*/ 885190 h 1262083"/>
                <a:gd name="connsiteX90" fmla="*/ 1266992 w 1964529"/>
                <a:gd name="connsiteY90" fmla="*/ 895697 h 1262083"/>
                <a:gd name="connsiteX91" fmla="*/ 1276010 w 1964529"/>
                <a:gd name="connsiteY91" fmla="*/ 894357 h 1262083"/>
                <a:gd name="connsiteX92" fmla="*/ 1276959 w 1964529"/>
                <a:gd name="connsiteY92" fmla="*/ 892068 h 1262083"/>
                <a:gd name="connsiteX93" fmla="*/ 1279733 w 1964529"/>
                <a:gd name="connsiteY93" fmla="*/ 890197 h 1262083"/>
                <a:gd name="connsiteX94" fmla="*/ 1275224 w 1964529"/>
                <a:gd name="connsiteY94" fmla="*/ 880817 h 1262083"/>
                <a:gd name="connsiteX95" fmla="*/ 1273401 w 1964529"/>
                <a:gd name="connsiteY95" fmla="*/ 868764 h 1262083"/>
                <a:gd name="connsiteX96" fmla="*/ 1298156 w 1964529"/>
                <a:gd name="connsiteY96" fmla="*/ 831417 h 1262083"/>
                <a:gd name="connsiteX97" fmla="*/ 1309942 w 1964529"/>
                <a:gd name="connsiteY97" fmla="*/ 829038 h 1262083"/>
                <a:gd name="connsiteX98" fmla="*/ 1313066 w 1964529"/>
                <a:gd name="connsiteY98" fmla="*/ 817652 h 1262083"/>
                <a:gd name="connsiteX99" fmla="*/ 1327618 w 1964529"/>
                <a:gd name="connsiteY99" fmla="*/ 804649 h 1262083"/>
                <a:gd name="connsiteX100" fmla="*/ 624303 w 1964529"/>
                <a:gd name="connsiteY100" fmla="*/ 803800 h 1262083"/>
                <a:gd name="connsiteX101" fmla="*/ 621981 w 1964529"/>
                <a:gd name="connsiteY101" fmla="*/ 807117 h 1262083"/>
                <a:gd name="connsiteX102" fmla="*/ 602624 w 1964529"/>
                <a:gd name="connsiteY102" fmla="*/ 815028 h 1262083"/>
                <a:gd name="connsiteX103" fmla="*/ 605560 w 1964529"/>
                <a:gd name="connsiteY103" fmla="*/ 817652 h 1262083"/>
                <a:gd name="connsiteX104" fmla="*/ 608684 w 1964529"/>
                <a:gd name="connsiteY104" fmla="*/ 829038 h 1262083"/>
                <a:gd name="connsiteX105" fmla="*/ 620469 w 1964529"/>
                <a:gd name="connsiteY105" fmla="*/ 831417 h 1262083"/>
                <a:gd name="connsiteX106" fmla="*/ 631571 w 1964529"/>
                <a:gd name="connsiteY106" fmla="*/ 840560 h 1262083"/>
                <a:gd name="connsiteX107" fmla="*/ 637185 w 1964529"/>
                <a:gd name="connsiteY107" fmla="*/ 827006 h 1262083"/>
                <a:gd name="connsiteX108" fmla="*/ 639960 w 1964529"/>
                <a:gd name="connsiteY108" fmla="*/ 825135 h 1262083"/>
                <a:gd name="connsiteX109" fmla="*/ 635451 w 1964529"/>
                <a:gd name="connsiteY109" fmla="*/ 815755 h 1262083"/>
                <a:gd name="connsiteX110" fmla="*/ 633858 w 1964529"/>
                <a:gd name="connsiteY110" fmla="*/ 805220 h 1262083"/>
                <a:gd name="connsiteX111" fmla="*/ 1394587 w 1964529"/>
                <a:gd name="connsiteY111" fmla="*/ 770260 h 1262083"/>
                <a:gd name="connsiteX112" fmla="*/ 1390038 w 1964529"/>
                <a:gd name="connsiteY112" fmla="*/ 774006 h 1262083"/>
                <a:gd name="connsiteX113" fmla="*/ 1379334 w 1964529"/>
                <a:gd name="connsiteY113" fmla="*/ 776167 h 1262083"/>
                <a:gd name="connsiteX114" fmla="*/ 1377156 w 1964529"/>
                <a:gd name="connsiteY114" fmla="*/ 784104 h 1262083"/>
                <a:gd name="connsiteX115" fmla="*/ 1366817 w 1964529"/>
                <a:gd name="connsiteY115" fmla="*/ 793343 h 1262083"/>
                <a:gd name="connsiteX116" fmla="*/ 1372677 w 1964529"/>
                <a:gd name="connsiteY116" fmla="*/ 794213 h 1262083"/>
                <a:gd name="connsiteX117" fmla="*/ 1380635 w 1964529"/>
                <a:gd name="connsiteY117" fmla="*/ 783983 h 1262083"/>
                <a:gd name="connsiteX118" fmla="*/ 1390347 w 1964529"/>
                <a:gd name="connsiteY118" fmla="*/ 780497 h 1262083"/>
                <a:gd name="connsiteX119" fmla="*/ 1626266 w 1964529"/>
                <a:gd name="connsiteY119" fmla="*/ 747005 h 1262083"/>
                <a:gd name="connsiteX120" fmla="*/ 1624379 w 1964529"/>
                <a:gd name="connsiteY120" fmla="*/ 756352 h 1262083"/>
                <a:gd name="connsiteX121" fmla="*/ 1619434 w 1964529"/>
                <a:gd name="connsiteY121" fmla="*/ 763686 h 1262083"/>
                <a:gd name="connsiteX122" fmla="*/ 1621310 w 1964529"/>
                <a:gd name="connsiteY122" fmla="*/ 765751 h 1262083"/>
                <a:gd name="connsiteX123" fmla="*/ 1623631 w 1964529"/>
                <a:gd name="connsiteY123" fmla="*/ 773351 h 1262083"/>
                <a:gd name="connsiteX124" fmla="*/ 1640543 w 1964529"/>
                <a:gd name="connsiteY124" fmla="*/ 759425 h 1262083"/>
                <a:gd name="connsiteX125" fmla="*/ 1653878 w 1964529"/>
                <a:gd name="connsiteY125" fmla="*/ 756733 h 1262083"/>
                <a:gd name="connsiteX126" fmla="*/ 1655424 w 1964529"/>
                <a:gd name="connsiteY126" fmla="*/ 751099 h 1262083"/>
                <a:gd name="connsiteX127" fmla="*/ 1648649 w 1964529"/>
                <a:gd name="connsiteY127" fmla="*/ 752435 h 1262083"/>
                <a:gd name="connsiteX128" fmla="*/ 1628373 w 1964529"/>
                <a:gd name="connsiteY128" fmla="*/ 748438 h 1262083"/>
                <a:gd name="connsiteX129" fmla="*/ 707879 w 1964529"/>
                <a:gd name="connsiteY129" fmla="*/ 717000 h 1262083"/>
                <a:gd name="connsiteX130" fmla="*/ 705867 w 1964529"/>
                <a:gd name="connsiteY130" fmla="*/ 719984 h 1262083"/>
                <a:gd name="connsiteX131" fmla="*/ 707841 w 1964529"/>
                <a:gd name="connsiteY131" fmla="*/ 722157 h 1262083"/>
                <a:gd name="connsiteX132" fmla="*/ 710505 w 1964529"/>
                <a:gd name="connsiteY132" fmla="*/ 730879 h 1262083"/>
                <a:gd name="connsiteX133" fmla="*/ 719031 w 1964529"/>
                <a:gd name="connsiteY133" fmla="*/ 728963 h 1262083"/>
                <a:gd name="connsiteX134" fmla="*/ 712824 w 1964529"/>
                <a:gd name="connsiteY134" fmla="*/ 723417 h 1262083"/>
                <a:gd name="connsiteX135" fmla="*/ 711251 w 1964529"/>
                <a:gd name="connsiteY135" fmla="*/ 717681 h 1262083"/>
                <a:gd name="connsiteX136" fmla="*/ 465223 w 1964529"/>
                <a:gd name="connsiteY136" fmla="*/ 700115 h 1262083"/>
                <a:gd name="connsiteX137" fmla="*/ 466689 w 1964529"/>
                <a:gd name="connsiteY137" fmla="*/ 701425 h 1262083"/>
                <a:gd name="connsiteX138" fmla="*/ 469254 w 1964529"/>
                <a:gd name="connsiteY138" fmla="*/ 710775 h 1262083"/>
                <a:gd name="connsiteX139" fmla="*/ 472271 w 1964529"/>
                <a:gd name="connsiteY139" fmla="*/ 711384 h 1262083"/>
                <a:gd name="connsiteX140" fmla="*/ 471148 w 1964529"/>
                <a:gd name="connsiteY140" fmla="*/ 709049 h 1262083"/>
                <a:gd name="connsiteX141" fmla="*/ 469938 w 1964529"/>
                <a:gd name="connsiteY141" fmla="*/ 701045 h 1262083"/>
                <a:gd name="connsiteX142" fmla="*/ 1445251 w 1964529"/>
                <a:gd name="connsiteY142" fmla="*/ 683243 h 1262083"/>
                <a:gd name="connsiteX143" fmla="*/ 1442564 w 1964529"/>
                <a:gd name="connsiteY143" fmla="*/ 687081 h 1262083"/>
                <a:gd name="connsiteX144" fmla="*/ 1426752 w 1964529"/>
                <a:gd name="connsiteY144" fmla="*/ 697834 h 1262083"/>
                <a:gd name="connsiteX145" fmla="*/ 1410960 w 1964529"/>
                <a:gd name="connsiteY145" fmla="*/ 700947 h 1262083"/>
                <a:gd name="connsiteX146" fmla="*/ 1408675 w 1964529"/>
                <a:gd name="connsiteY146" fmla="*/ 712266 h 1262083"/>
                <a:gd name="connsiteX147" fmla="*/ 1403472 w 1964529"/>
                <a:gd name="connsiteY147" fmla="*/ 719984 h 1262083"/>
                <a:gd name="connsiteX148" fmla="*/ 1404719 w 1964529"/>
                <a:gd name="connsiteY148" fmla="*/ 721356 h 1262083"/>
                <a:gd name="connsiteX149" fmla="*/ 1415195 w 1964529"/>
                <a:gd name="connsiteY149" fmla="*/ 712729 h 1262083"/>
                <a:gd name="connsiteX150" fmla="*/ 1424872 w 1964529"/>
                <a:gd name="connsiteY150" fmla="*/ 710775 h 1262083"/>
                <a:gd name="connsiteX151" fmla="*/ 1427438 w 1964529"/>
                <a:gd name="connsiteY151" fmla="*/ 701425 h 1262083"/>
                <a:gd name="connsiteX152" fmla="*/ 1443825 w 1964529"/>
                <a:gd name="connsiteY152" fmla="*/ 686782 h 1262083"/>
                <a:gd name="connsiteX153" fmla="*/ 1453872 w 1964529"/>
                <a:gd name="connsiteY153" fmla="*/ 684524 h 1262083"/>
                <a:gd name="connsiteX154" fmla="*/ 434563 w 1964529"/>
                <a:gd name="connsiteY154" fmla="*/ 682404 h 1262083"/>
                <a:gd name="connsiteX155" fmla="*/ 432312 w 1964529"/>
                <a:gd name="connsiteY155" fmla="*/ 682739 h 1262083"/>
                <a:gd name="connsiteX156" fmla="*/ 435262 w 1964529"/>
                <a:gd name="connsiteY156" fmla="*/ 683402 h 1262083"/>
                <a:gd name="connsiteX157" fmla="*/ 1477339 w 1964529"/>
                <a:gd name="connsiteY157" fmla="*/ 680955 h 1262083"/>
                <a:gd name="connsiteX158" fmla="*/ 1473683 w 1964529"/>
                <a:gd name="connsiteY158" fmla="*/ 681777 h 1262083"/>
                <a:gd name="connsiteX159" fmla="*/ 1476387 w 1964529"/>
                <a:gd name="connsiteY159" fmla="*/ 682178 h 1262083"/>
                <a:gd name="connsiteX160" fmla="*/ 665423 w 1964529"/>
                <a:gd name="connsiteY160" fmla="*/ 641847 h 1262083"/>
                <a:gd name="connsiteX161" fmla="*/ 679551 w 1964529"/>
                <a:gd name="connsiteY161" fmla="*/ 654471 h 1262083"/>
                <a:gd name="connsiteX162" fmla="*/ 682250 w 1964529"/>
                <a:gd name="connsiteY162" fmla="*/ 664310 h 1262083"/>
                <a:gd name="connsiteX163" fmla="*/ 688263 w 1964529"/>
                <a:gd name="connsiteY163" fmla="*/ 665524 h 1262083"/>
                <a:gd name="connsiteX164" fmla="*/ 690002 w 1964529"/>
                <a:gd name="connsiteY164" fmla="*/ 661325 h 1262083"/>
                <a:gd name="connsiteX165" fmla="*/ 692281 w 1964529"/>
                <a:gd name="connsiteY165" fmla="*/ 659789 h 1262083"/>
                <a:gd name="connsiteX166" fmla="*/ 688578 w 1964529"/>
                <a:gd name="connsiteY166" fmla="*/ 652087 h 1262083"/>
                <a:gd name="connsiteX167" fmla="*/ 687081 w 1964529"/>
                <a:gd name="connsiteY167" fmla="*/ 642189 h 1262083"/>
                <a:gd name="connsiteX168" fmla="*/ 687181 w 1964529"/>
                <a:gd name="connsiteY168" fmla="*/ 641862 h 1262083"/>
                <a:gd name="connsiteX169" fmla="*/ 676340 w 1964529"/>
                <a:gd name="connsiteY169" fmla="*/ 643999 h 1262083"/>
                <a:gd name="connsiteX170" fmla="*/ 1253680 w 1964529"/>
                <a:gd name="connsiteY170" fmla="*/ 625411 h 1262083"/>
                <a:gd name="connsiteX171" fmla="*/ 1250993 w 1964529"/>
                <a:gd name="connsiteY171" fmla="*/ 629249 h 1262083"/>
                <a:gd name="connsiteX172" fmla="*/ 1245347 w 1964529"/>
                <a:gd name="connsiteY172" fmla="*/ 633089 h 1262083"/>
                <a:gd name="connsiteX173" fmla="*/ 1252955 w 1964529"/>
                <a:gd name="connsiteY173" fmla="*/ 634219 h 1262083"/>
                <a:gd name="connsiteX174" fmla="*/ 1259173 w 1964529"/>
                <a:gd name="connsiteY174" fmla="*/ 626227 h 1262083"/>
                <a:gd name="connsiteX175" fmla="*/ 986205 w 1964529"/>
                <a:gd name="connsiteY175" fmla="*/ 625411 h 1262083"/>
                <a:gd name="connsiteX176" fmla="*/ 983518 w 1964529"/>
                <a:gd name="connsiteY176" fmla="*/ 629249 h 1262083"/>
                <a:gd name="connsiteX177" fmla="*/ 947430 w 1964529"/>
                <a:gd name="connsiteY177" fmla="*/ 643999 h 1262083"/>
                <a:gd name="connsiteX178" fmla="*/ 927154 w 1964529"/>
                <a:gd name="connsiteY178" fmla="*/ 640002 h 1262083"/>
                <a:gd name="connsiteX179" fmla="*/ 916282 w 1964529"/>
                <a:gd name="connsiteY179" fmla="*/ 632609 h 1262083"/>
                <a:gd name="connsiteX180" fmla="*/ 919208 w 1964529"/>
                <a:gd name="connsiteY180" fmla="*/ 642189 h 1262083"/>
                <a:gd name="connsiteX181" fmla="*/ 916593 w 1964529"/>
                <a:gd name="connsiteY181" fmla="*/ 655145 h 1262083"/>
                <a:gd name="connsiteX182" fmla="*/ 911648 w 1964529"/>
                <a:gd name="connsiteY182" fmla="*/ 662479 h 1262083"/>
                <a:gd name="connsiteX183" fmla="*/ 913524 w 1964529"/>
                <a:gd name="connsiteY183" fmla="*/ 664544 h 1262083"/>
                <a:gd name="connsiteX184" fmla="*/ 919208 w 1964529"/>
                <a:gd name="connsiteY184" fmla="*/ 683153 h 1262083"/>
                <a:gd name="connsiteX185" fmla="*/ 898881 w 1964529"/>
                <a:gd name="connsiteY185" fmla="*/ 713820 h 1262083"/>
                <a:gd name="connsiteX186" fmla="*/ 888707 w 1964529"/>
                <a:gd name="connsiteY186" fmla="*/ 715874 h 1262083"/>
                <a:gd name="connsiteX187" fmla="*/ 886638 w 1964529"/>
                <a:gd name="connsiteY187" fmla="*/ 723417 h 1262083"/>
                <a:gd name="connsiteX188" fmla="*/ 870251 w 1964529"/>
                <a:gd name="connsiteY188" fmla="*/ 738060 h 1262083"/>
                <a:gd name="connsiteX189" fmla="*/ 862371 w 1964529"/>
                <a:gd name="connsiteY189" fmla="*/ 739831 h 1262083"/>
                <a:gd name="connsiteX190" fmla="*/ 876650 w 1964529"/>
                <a:gd name="connsiteY190" fmla="*/ 752590 h 1262083"/>
                <a:gd name="connsiteX191" fmla="*/ 879774 w 1964529"/>
                <a:gd name="connsiteY191" fmla="*/ 763976 h 1262083"/>
                <a:gd name="connsiteX192" fmla="*/ 891559 w 1964529"/>
                <a:gd name="connsiteY192" fmla="*/ 766355 h 1262083"/>
                <a:gd name="connsiteX193" fmla="*/ 916314 w 1964529"/>
                <a:gd name="connsiteY193" fmla="*/ 803702 h 1262083"/>
                <a:gd name="connsiteX194" fmla="*/ 913129 w 1964529"/>
                <a:gd name="connsiteY194" fmla="*/ 819479 h 1262083"/>
                <a:gd name="connsiteX195" fmla="*/ 907107 w 1964529"/>
                <a:gd name="connsiteY195" fmla="*/ 828411 h 1262083"/>
                <a:gd name="connsiteX196" fmla="*/ 909392 w 1964529"/>
                <a:gd name="connsiteY196" fmla="*/ 830926 h 1262083"/>
                <a:gd name="connsiteX197" fmla="*/ 916314 w 1964529"/>
                <a:gd name="connsiteY197" fmla="*/ 853587 h 1262083"/>
                <a:gd name="connsiteX198" fmla="*/ 891559 w 1964529"/>
                <a:gd name="connsiteY198" fmla="*/ 890934 h 1262083"/>
                <a:gd name="connsiteX199" fmla="*/ 879170 w 1964529"/>
                <a:gd name="connsiteY199" fmla="*/ 893435 h 1262083"/>
                <a:gd name="connsiteX200" fmla="*/ 878242 w 1964529"/>
                <a:gd name="connsiteY200" fmla="*/ 896818 h 1262083"/>
                <a:gd name="connsiteX201" fmla="*/ 890315 w 1964529"/>
                <a:gd name="connsiteY201" fmla="*/ 894104 h 1262083"/>
                <a:gd name="connsiteX202" fmla="*/ 899173 w 1964529"/>
                <a:gd name="connsiteY202" fmla="*/ 895420 h 1262083"/>
                <a:gd name="connsiteX203" fmla="*/ 907131 w 1964529"/>
                <a:gd name="connsiteY203" fmla="*/ 885190 h 1262083"/>
                <a:gd name="connsiteX204" fmla="*/ 940201 w 1964529"/>
                <a:gd name="connsiteY204" fmla="*/ 873319 h 1262083"/>
                <a:gd name="connsiteX205" fmla="*/ 973271 w 1964529"/>
                <a:gd name="connsiteY205" fmla="*/ 885190 h 1262083"/>
                <a:gd name="connsiteX206" fmla="*/ 981444 w 1964529"/>
                <a:gd name="connsiteY206" fmla="*/ 895697 h 1262083"/>
                <a:gd name="connsiteX207" fmla="*/ 992165 w 1964529"/>
                <a:gd name="connsiteY207" fmla="*/ 894104 h 1262083"/>
                <a:gd name="connsiteX208" fmla="*/ 1003081 w 1964529"/>
                <a:gd name="connsiteY208" fmla="*/ 896558 h 1262083"/>
                <a:gd name="connsiteX209" fmla="*/ 1002828 w 1964529"/>
                <a:gd name="connsiteY209" fmla="*/ 895635 h 1262083"/>
                <a:gd name="connsiteX210" fmla="*/ 989835 w 1964529"/>
                <a:gd name="connsiteY210" fmla="*/ 893012 h 1262083"/>
                <a:gd name="connsiteX211" fmla="*/ 965080 w 1964529"/>
                <a:gd name="connsiteY211" fmla="*/ 855666 h 1262083"/>
                <a:gd name="connsiteX212" fmla="*/ 976951 w 1964529"/>
                <a:gd name="connsiteY212" fmla="*/ 827006 h 1262083"/>
                <a:gd name="connsiteX213" fmla="*/ 979726 w 1964529"/>
                <a:gd name="connsiteY213" fmla="*/ 825135 h 1262083"/>
                <a:gd name="connsiteX214" fmla="*/ 975217 w 1964529"/>
                <a:gd name="connsiteY214" fmla="*/ 815755 h 1262083"/>
                <a:gd name="connsiteX215" fmla="*/ 973394 w 1964529"/>
                <a:gd name="connsiteY215" fmla="*/ 803702 h 1262083"/>
                <a:gd name="connsiteX216" fmla="*/ 998149 w 1964529"/>
                <a:gd name="connsiteY216" fmla="*/ 766355 h 1262083"/>
                <a:gd name="connsiteX217" fmla="*/ 1009935 w 1964529"/>
                <a:gd name="connsiteY217" fmla="*/ 763976 h 1262083"/>
                <a:gd name="connsiteX218" fmla="*/ 1013059 w 1964529"/>
                <a:gd name="connsiteY218" fmla="*/ 752590 h 1262083"/>
                <a:gd name="connsiteX219" fmla="*/ 1029396 w 1964529"/>
                <a:gd name="connsiteY219" fmla="*/ 737991 h 1262083"/>
                <a:gd name="connsiteX220" fmla="*/ 1013086 w 1964529"/>
                <a:gd name="connsiteY220" fmla="*/ 723417 h 1262083"/>
                <a:gd name="connsiteX221" fmla="*/ 1011513 w 1964529"/>
                <a:gd name="connsiteY221" fmla="*/ 717681 h 1262083"/>
                <a:gd name="connsiteX222" fmla="*/ 1000844 w 1964529"/>
                <a:gd name="connsiteY222" fmla="*/ 715527 h 1262083"/>
                <a:gd name="connsiteX223" fmla="*/ 980516 w 1964529"/>
                <a:gd name="connsiteY223" fmla="*/ 684860 h 1262083"/>
                <a:gd name="connsiteX224" fmla="*/ 990264 w 1964529"/>
                <a:gd name="connsiteY224" fmla="*/ 661325 h 1262083"/>
                <a:gd name="connsiteX225" fmla="*/ 992543 w 1964529"/>
                <a:gd name="connsiteY225" fmla="*/ 659789 h 1262083"/>
                <a:gd name="connsiteX226" fmla="*/ 988840 w 1964529"/>
                <a:gd name="connsiteY226" fmla="*/ 652087 h 1262083"/>
                <a:gd name="connsiteX227" fmla="*/ 987343 w 1964529"/>
                <a:gd name="connsiteY227" fmla="*/ 642189 h 1262083"/>
                <a:gd name="connsiteX228" fmla="*/ 992196 w 1964529"/>
                <a:gd name="connsiteY228" fmla="*/ 626301 h 1262083"/>
                <a:gd name="connsiteX229" fmla="*/ 636977 w 1964529"/>
                <a:gd name="connsiteY229" fmla="*/ 624572 h 1262083"/>
                <a:gd name="connsiteX230" fmla="*/ 620634 w 1964529"/>
                <a:gd name="connsiteY230" fmla="*/ 627000 h 1262083"/>
                <a:gd name="connsiteX231" fmla="*/ 626435 w 1964529"/>
                <a:gd name="connsiteY231" fmla="*/ 634458 h 1262083"/>
                <a:gd name="connsiteX232" fmla="*/ 635699 w 1964529"/>
                <a:gd name="connsiteY232" fmla="*/ 633082 h 1262083"/>
                <a:gd name="connsiteX233" fmla="*/ 650919 w 1964529"/>
                <a:gd name="connsiteY233" fmla="*/ 636504 h 1262083"/>
                <a:gd name="connsiteX234" fmla="*/ 640252 w 1964529"/>
                <a:gd name="connsiteY234" fmla="*/ 629249 h 1262083"/>
                <a:gd name="connsiteX235" fmla="*/ 812736 w 1964529"/>
                <a:gd name="connsiteY235" fmla="*/ 523628 h 1262083"/>
                <a:gd name="connsiteX236" fmla="*/ 809515 w 1964529"/>
                <a:gd name="connsiteY236" fmla="*/ 528406 h 1262083"/>
                <a:gd name="connsiteX237" fmla="*/ 809918 w 1964529"/>
                <a:gd name="connsiteY237" fmla="*/ 528849 h 1262083"/>
                <a:gd name="connsiteX238" fmla="*/ 810683 w 1964529"/>
                <a:gd name="connsiteY238" fmla="*/ 527001 h 1262083"/>
                <a:gd name="connsiteX239" fmla="*/ 813458 w 1964529"/>
                <a:gd name="connsiteY239" fmla="*/ 525130 h 1262083"/>
                <a:gd name="connsiteX240" fmla="*/ 1051544 w 1964529"/>
                <a:gd name="connsiteY240" fmla="*/ 457675 h 1262083"/>
                <a:gd name="connsiteX241" fmla="*/ 1053272 w 1964529"/>
                <a:gd name="connsiteY241" fmla="*/ 463971 h 1262083"/>
                <a:gd name="connsiteX242" fmla="*/ 1065057 w 1964529"/>
                <a:gd name="connsiteY242" fmla="*/ 466350 h 1262083"/>
                <a:gd name="connsiteX243" fmla="*/ 1082207 w 1964529"/>
                <a:gd name="connsiteY243" fmla="*/ 480473 h 1262083"/>
                <a:gd name="connsiteX244" fmla="*/ 1098174 w 1964529"/>
                <a:gd name="connsiteY244" fmla="*/ 467324 h 1262083"/>
                <a:gd name="connsiteX245" fmla="*/ 1097303 w 1964529"/>
                <a:gd name="connsiteY245" fmla="*/ 466968 h 1262083"/>
                <a:gd name="connsiteX246" fmla="*/ 1094614 w 1964529"/>
                <a:gd name="connsiteY246" fmla="*/ 463128 h 1262083"/>
                <a:gd name="connsiteX247" fmla="*/ 1079146 w 1964529"/>
                <a:gd name="connsiteY247" fmla="*/ 465425 h 1262083"/>
                <a:gd name="connsiteX248" fmla="*/ 1053857 w 1964529"/>
                <a:gd name="connsiteY248" fmla="*/ 459741 h 1262083"/>
                <a:gd name="connsiteX249" fmla="*/ 578535 w 1964529"/>
                <a:gd name="connsiteY249" fmla="*/ 450052 h 1262083"/>
                <a:gd name="connsiteX250" fmla="*/ 569866 w 1964529"/>
                <a:gd name="connsiteY250" fmla="*/ 457191 h 1262083"/>
                <a:gd name="connsiteX251" fmla="*/ 557477 w 1964529"/>
                <a:gd name="connsiteY251" fmla="*/ 459692 h 1262083"/>
                <a:gd name="connsiteX252" fmla="*/ 554957 w 1964529"/>
                <a:gd name="connsiteY252" fmla="*/ 468878 h 1262083"/>
                <a:gd name="connsiteX253" fmla="*/ 535000 w 1964529"/>
                <a:gd name="connsiteY253" fmla="*/ 486710 h 1262083"/>
                <a:gd name="connsiteX254" fmla="*/ 532777 w 1964529"/>
                <a:gd name="connsiteY254" fmla="*/ 487210 h 1262083"/>
                <a:gd name="connsiteX255" fmla="*/ 540539 w 1964529"/>
                <a:gd name="connsiteY255" fmla="*/ 488955 h 1262083"/>
                <a:gd name="connsiteX256" fmla="*/ 542959 w 1964529"/>
                <a:gd name="connsiteY256" fmla="*/ 481035 h 1262083"/>
                <a:gd name="connsiteX257" fmla="*/ 560791 w 1964529"/>
                <a:gd name="connsiteY257" fmla="*/ 466350 h 1262083"/>
                <a:gd name="connsiteX258" fmla="*/ 572577 w 1964529"/>
                <a:gd name="connsiteY258" fmla="*/ 463971 h 1262083"/>
                <a:gd name="connsiteX259" fmla="*/ 575701 w 1964529"/>
                <a:gd name="connsiteY259" fmla="*/ 452585 h 1262083"/>
                <a:gd name="connsiteX260" fmla="*/ 1035190 w 1964529"/>
                <a:gd name="connsiteY260" fmla="*/ 439220 h 1262083"/>
                <a:gd name="connsiteX261" fmla="*/ 1036073 w 1964529"/>
                <a:gd name="connsiteY261" fmla="*/ 440008 h 1262083"/>
                <a:gd name="connsiteX262" fmla="*/ 1035896 w 1964529"/>
                <a:gd name="connsiteY262" fmla="*/ 439362 h 1262083"/>
                <a:gd name="connsiteX263" fmla="*/ 989819 w 1964529"/>
                <a:gd name="connsiteY263" fmla="*/ 412154 h 1262083"/>
                <a:gd name="connsiteX264" fmla="*/ 987132 w 1964529"/>
                <a:gd name="connsiteY264" fmla="*/ 415992 h 1262083"/>
                <a:gd name="connsiteX265" fmla="*/ 981307 w 1964529"/>
                <a:gd name="connsiteY265" fmla="*/ 419954 h 1262083"/>
                <a:gd name="connsiteX266" fmla="*/ 988673 w 1964529"/>
                <a:gd name="connsiteY266" fmla="*/ 429423 h 1262083"/>
                <a:gd name="connsiteX267" fmla="*/ 999394 w 1964529"/>
                <a:gd name="connsiteY267" fmla="*/ 427830 h 1262083"/>
                <a:gd name="connsiteX268" fmla="*/ 1019262 w 1964529"/>
                <a:gd name="connsiteY268" fmla="*/ 432296 h 1262083"/>
                <a:gd name="connsiteX269" fmla="*/ 1010583 w 1964529"/>
                <a:gd name="connsiteY269" fmla="*/ 425149 h 1262083"/>
                <a:gd name="connsiteX270" fmla="*/ 1006942 w 1964529"/>
                <a:gd name="connsiteY270" fmla="*/ 413229 h 1262083"/>
                <a:gd name="connsiteX271" fmla="*/ 1003008 w 1964529"/>
                <a:gd name="connsiteY271" fmla="*/ 414114 h 1262083"/>
                <a:gd name="connsiteX272" fmla="*/ 911681 w 1964529"/>
                <a:gd name="connsiteY272" fmla="*/ 411315 h 1262083"/>
                <a:gd name="connsiteX273" fmla="*/ 892844 w 1964529"/>
                <a:gd name="connsiteY273" fmla="*/ 414114 h 1262083"/>
                <a:gd name="connsiteX274" fmla="*/ 883800 w 1964529"/>
                <a:gd name="connsiteY274" fmla="*/ 412081 h 1262083"/>
                <a:gd name="connsiteX275" fmla="*/ 880330 w 1964529"/>
                <a:gd name="connsiteY275" fmla="*/ 423443 h 1262083"/>
                <a:gd name="connsiteX276" fmla="*/ 865687 w 1964529"/>
                <a:gd name="connsiteY276" fmla="*/ 435501 h 1262083"/>
                <a:gd name="connsiteX277" fmla="*/ 855513 w 1964529"/>
                <a:gd name="connsiteY277" fmla="*/ 437555 h 1262083"/>
                <a:gd name="connsiteX278" fmla="*/ 853444 w 1964529"/>
                <a:gd name="connsiteY278" fmla="*/ 445098 h 1262083"/>
                <a:gd name="connsiteX279" fmla="*/ 811768 w 1964529"/>
                <a:gd name="connsiteY279" fmla="*/ 465425 h 1262083"/>
                <a:gd name="connsiteX280" fmla="*/ 800937 w 1964529"/>
                <a:gd name="connsiteY280" fmla="*/ 463816 h 1262083"/>
                <a:gd name="connsiteX281" fmla="*/ 798731 w 1964529"/>
                <a:gd name="connsiteY281" fmla="*/ 466968 h 1262083"/>
                <a:gd name="connsiteX282" fmla="*/ 796049 w 1964529"/>
                <a:gd name="connsiteY282" fmla="*/ 468065 h 1262083"/>
                <a:gd name="connsiteX283" fmla="*/ 811800 w 1964529"/>
                <a:gd name="connsiteY283" fmla="*/ 481035 h 1262083"/>
                <a:gd name="connsiteX284" fmla="*/ 812924 w 1964529"/>
                <a:gd name="connsiteY284" fmla="*/ 484716 h 1262083"/>
                <a:gd name="connsiteX285" fmla="*/ 814049 w 1964529"/>
                <a:gd name="connsiteY285" fmla="*/ 481035 h 1262083"/>
                <a:gd name="connsiteX286" fmla="*/ 831881 w 1964529"/>
                <a:gd name="connsiteY286" fmla="*/ 466350 h 1262083"/>
                <a:gd name="connsiteX287" fmla="*/ 843667 w 1964529"/>
                <a:gd name="connsiteY287" fmla="*/ 463971 h 1262083"/>
                <a:gd name="connsiteX288" fmla="*/ 846791 w 1964529"/>
                <a:gd name="connsiteY288" fmla="*/ 452585 h 1262083"/>
                <a:gd name="connsiteX289" fmla="*/ 897544 w 1964529"/>
                <a:gd name="connsiteY289" fmla="*/ 427830 h 1262083"/>
                <a:gd name="connsiteX290" fmla="*/ 906402 w 1964529"/>
                <a:gd name="connsiteY290" fmla="*/ 429146 h 1262083"/>
                <a:gd name="connsiteX291" fmla="*/ 914360 w 1964529"/>
                <a:gd name="connsiteY291" fmla="*/ 418916 h 1262083"/>
                <a:gd name="connsiteX292" fmla="*/ 917564 w 1964529"/>
                <a:gd name="connsiteY292" fmla="*/ 417766 h 1262083"/>
                <a:gd name="connsiteX293" fmla="*/ 914956 w 1964529"/>
                <a:gd name="connsiteY293" fmla="*/ 415992 h 1262083"/>
                <a:gd name="connsiteX294" fmla="*/ 1259538 w 1964529"/>
                <a:gd name="connsiteY294" fmla="*/ 356177 h 1262083"/>
                <a:gd name="connsiteX295" fmla="*/ 1245677 w 1964529"/>
                <a:gd name="connsiteY295" fmla="*/ 361842 h 1262083"/>
                <a:gd name="connsiteX296" fmla="*/ 1242885 w 1964529"/>
                <a:gd name="connsiteY296" fmla="*/ 360701 h 1262083"/>
                <a:gd name="connsiteX297" fmla="*/ 1243853 w 1964529"/>
                <a:gd name="connsiteY297" fmla="*/ 363870 h 1262083"/>
                <a:gd name="connsiteX298" fmla="*/ 1241238 w 1964529"/>
                <a:gd name="connsiteY298" fmla="*/ 376826 h 1262083"/>
                <a:gd name="connsiteX299" fmla="*/ 1236293 w 1964529"/>
                <a:gd name="connsiteY299" fmla="*/ 384160 h 1262083"/>
                <a:gd name="connsiteX300" fmla="*/ 1238169 w 1964529"/>
                <a:gd name="connsiteY300" fmla="*/ 386225 h 1262083"/>
                <a:gd name="connsiteX301" fmla="*/ 1243853 w 1964529"/>
                <a:gd name="connsiteY301" fmla="*/ 404834 h 1262083"/>
                <a:gd name="connsiteX302" fmla="*/ 1240384 w 1964529"/>
                <a:gd name="connsiteY302" fmla="*/ 416191 h 1262083"/>
                <a:gd name="connsiteX303" fmla="*/ 1247975 w 1964529"/>
                <a:gd name="connsiteY303" fmla="*/ 418916 h 1262083"/>
                <a:gd name="connsiteX304" fmla="*/ 1248161 w 1964529"/>
                <a:gd name="connsiteY304" fmla="*/ 419155 h 1262083"/>
                <a:gd name="connsiteX305" fmla="*/ 1258886 w 1964529"/>
                <a:gd name="connsiteY305" fmla="*/ 393263 h 1262083"/>
                <a:gd name="connsiteX306" fmla="*/ 1261660 w 1964529"/>
                <a:gd name="connsiteY306" fmla="*/ 391392 h 1262083"/>
                <a:gd name="connsiteX307" fmla="*/ 1257151 w 1964529"/>
                <a:gd name="connsiteY307" fmla="*/ 382012 h 1262083"/>
                <a:gd name="connsiteX308" fmla="*/ 1255328 w 1964529"/>
                <a:gd name="connsiteY308" fmla="*/ 369959 h 1262083"/>
                <a:gd name="connsiteX309" fmla="*/ 1076002 w 1964529"/>
                <a:gd name="connsiteY309" fmla="*/ 244684 h 1262083"/>
                <a:gd name="connsiteX310" fmla="*/ 1060534 w 1964529"/>
                <a:gd name="connsiteY310" fmla="*/ 246982 h 1262083"/>
                <a:gd name="connsiteX311" fmla="*/ 1055555 w 1964529"/>
                <a:gd name="connsiteY311" fmla="*/ 245862 h 1262083"/>
                <a:gd name="connsiteX312" fmla="*/ 1056886 w 1964529"/>
                <a:gd name="connsiteY312" fmla="*/ 250714 h 1262083"/>
                <a:gd name="connsiteX313" fmla="*/ 1068671 w 1964529"/>
                <a:gd name="connsiteY313" fmla="*/ 253093 h 1262083"/>
                <a:gd name="connsiteX314" fmla="*/ 1093426 w 1964529"/>
                <a:gd name="connsiteY314" fmla="*/ 290440 h 1262083"/>
                <a:gd name="connsiteX315" fmla="*/ 1091027 w 1964529"/>
                <a:gd name="connsiteY315" fmla="*/ 302323 h 1262083"/>
                <a:gd name="connsiteX316" fmla="*/ 1093246 w 1964529"/>
                <a:gd name="connsiteY316" fmla="*/ 302652 h 1262083"/>
                <a:gd name="connsiteX317" fmla="*/ 1099781 w 1964529"/>
                <a:gd name="connsiteY317" fmla="*/ 294252 h 1262083"/>
                <a:gd name="connsiteX318" fmla="*/ 1125401 w 1964529"/>
                <a:gd name="connsiteY318" fmla="*/ 285055 h 1262083"/>
                <a:gd name="connsiteX319" fmla="*/ 1133389 w 1964529"/>
                <a:gd name="connsiteY319" fmla="*/ 265769 h 1262083"/>
                <a:gd name="connsiteX320" fmla="*/ 1135667 w 1964529"/>
                <a:gd name="connsiteY320" fmla="*/ 264233 h 1262083"/>
                <a:gd name="connsiteX321" fmla="*/ 1131965 w 1964529"/>
                <a:gd name="connsiteY321" fmla="*/ 256531 h 1262083"/>
                <a:gd name="connsiteX322" fmla="*/ 1131173 w 1964529"/>
                <a:gd name="connsiteY322" fmla="*/ 251297 h 1262083"/>
                <a:gd name="connsiteX323" fmla="*/ 1108324 w 1964529"/>
                <a:gd name="connsiteY323" fmla="*/ 260636 h 1262083"/>
                <a:gd name="connsiteX324" fmla="*/ 1078691 w 1964529"/>
                <a:gd name="connsiteY324" fmla="*/ 248524 h 1262083"/>
                <a:gd name="connsiteX325" fmla="*/ 849082 w 1964529"/>
                <a:gd name="connsiteY325" fmla="*/ 244149 h 1262083"/>
                <a:gd name="connsiteX326" fmla="*/ 836480 w 1964529"/>
                <a:gd name="connsiteY326" fmla="*/ 246982 h 1262083"/>
                <a:gd name="connsiteX327" fmla="*/ 825650 w 1964529"/>
                <a:gd name="connsiteY327" fmla="*/ 245373 h 1262083"/>
                <a:gd name="connsiteX328" fmla="*/ 823444 w 1964529"/>
                <a:gd name="connsiteY328" fmla="*/ 248524 h 1262083"/>
                <a:gd name="connsiteX329" fmla="*/ 793810 w 1964529"/>
                <a:gd name="connsiteY329" fmla="*/ 260636 h 1262083"/>
                <a:gd name="connsiteX330" fmla="*/ 789061 w 1964529"/>
                <a:gd name="connsiteY330" fmla="*/ 258695 h 1262083"/>
                <a:gd name="connsiteX331" fmla="*/ 788881 w 1964529"/>
                <a:gd name="connsiteY331" fmla="*/ 259589 h 1262083"/>
                <a:gd name="connsiteX332" fmla="*/ 783936 w 1964529"/>
                <a:gd name="connsiteY332" fmla="*/ 266923 h 1262083"/>
                <a:gd name="connsiteX333" fmla="*/ 785812 w 1964529"/>
                <a:gd name="connsiteY333" fmla="*/ 268988 h 1262083"/>
                <a:gd name="connsiteX334" fmla="*/ 791496 w 1964529"/>
                <a:gd name="connsiteY334" fmla="*/ 287597 h 1262083"/>
                <a:gd name="connsiteX335" fmla="*/ 790134 w 1964529"/>
                <a:gd name="connsiteY335" fmla="*/ 292056 h 1262083"/>
                <a:gd name="connsiteX336" fmla="*/ 796253 w 1964529"/>
                <a:gd name="connsiteY336" fmla="*/ 294252 h 1262083"/>
                <a:gd name="connsiteX337" fmla="*/ 802964 w 1964529"/>
                <a:gd name="connsiteY337" fmla="*/ 302880 h 1262083"/>
                <a:gd name="connsiteX338" fmla="*/ 811768 w 1964529"/>
                <a:gd name="connsiteY338" fmla="*/ 301572 h 1262083"/>
                <a:gd name="connsiteX339" fmla="*/ 812446 w 1964529"/>
                <a:gd name="connsiteY339" fmla="*/ 301724 h 1262083"/>
                <a:gd name="connsiteX340" fmla="*/ 810740 w 1964529"/>
                <a:gd name="connsiteY340" fmla="*/ 290440 h 1262083"/>
                <a:gd name="connsiteX341" fmla="*/ 835495 w 1964529"/>
                <a:gd name="connsiteY341" fmla="*/ 253093 h 1262083"/>
                <a:gd name="connsiteX342" fmla="*/ 847281 w 1964529"/>
                <a:gd name="connsiteY342" fmla="*/ 250714 h 1262083"/>
                <a:gd name="connsiteX343" fmla="*/ 950118 w 1964529"/>
                <a:gd name="connsiteY343" fmla="*/ 0 h 1262083"/>
                <a:gd name="connsiteX344" fmla="*/ 973367 w 1964529"/>
                <a:gd name="connsiteY344" fmla="*/ 8346 h 1262083"/>
                <a:gd name="connsiteX345" fmla="*/ 979113 w 1964529"/>
                <a:gd name="connsiteY345" fmla="*/ 15732 h 1262083"/>
                <a:gd name="connsiteX346" fmla="*/ 986650 w 1964529"/>
                <a:gd name="connsiteY346" fmla="*/ 14613 h 1262083"/>
                <a:gd name="connsiteX347" fmla="*/ 1022331 w 1964529"/>
                <a:gd name="connsiteY347" fmla="*/ 32016 h 1262083"/>
                <a:gd name="connsiteX348" fmla="*/ 1024527 w 1964529"/>
                <a:gd name="connsiteY348" fmla="*/ 40021 h 1262083"/>
                <a:gd name="connsiteX349" fmla="*/ 1032813 w 1964529"/>
                <a:gd name="connsiteY349" fmla="*/ 41693 h 1262083"/>
                <a:gd name="connsiteX350" fmla="*/ 1050216 w 1964529"/>
                <a:gd name="connsiteY350" fmla="*/ 67949 h 1262083"/>
                <a:gd name="connsiteX351" fmla="*/ 1047977 w 1964529"/>
                <a:gd name="connsiteY351" fmla="*/ 79040 h 1262083"/>
                <a:gd name="connsiteX352" fmla="*/ 1043743 w 1964529"/>
                <a:gd name="connsiteY352" fmla="*/ 85319 h 1262083"/>
                <a:gd name="connsiteX353" fmla="*/ 1045350 w 1964529"/>
                <a:gd name="connsiteY353" fmla="*/ 87087 h 1262083"/>
                <a:gd name="connsiteX354" fmla="*/ 1045633 w 1964529"/>
                <a:gd name="connsiteY354" fmla="*/ 88014 h 1262083"/>
                <a:gd name="connsiteX355" fmla="*/ 1067361 w 1964529"/>
                <a:gd name="connsiteY355" fmla="*/ 83130 h 1262083"/>
                <a:gd name="connsiteX356" fmla="*/ 1074634 w 1964529"/>
                <a:gd name="connsiteY356" fmla="*/ 84210 h 1262083"/>
                <a:gd name="connsiteX357" fmla="*/ 1081169 w 1964529"/>
                <a:gd name="connsiteY357" fmla="*/ 75810 h 1262083"/>
                <a:gd name="connsiteX358" fmla="*/ 1108324 w 1964529"/>
                <a:gd name="connsiteY358" fmla="*/ 66062 h 1262083"/>
                <a:gd name="connsiteX359" fmla="*/ 1135479 w 1964529"/>
                <a:gd name="connsiteY359" fmla="*/ 75810 h 1262083"/>
                <a:gd name="connsiteX360" fmla="*/ 1142191 w 1964529"/>
                <a:gd name="connsiteY360" fmla="*/ 84437 h 1262083"/>
                <a:gd name="connsiteX361" fmla="*/ 1150994 w 1964529"/>
                <a:gd name="connsiteY361" fmla="*/ 83130 h 1262083"/>
                <a:gd name="connsiteX362" fmla="*/ 1192670 w 1964529"/>
                <a:gd name="connsiteY362" fmla="*/ 103457 h 1262083"/>
                <a:gd name="connsiteX363" fmla="*/ 1195235 w 1964529"/>
                <a:gd name="connsiteY363" fmla="*/ 112807 h 1262083"/>
                <a:gd name="connsiteX364" fmla="*/ 1204913 w 1964529"/>
                <a:gd name="connsiteY364" fmla="*/ 114760 h 1262083"/>
                <a:gd name="connsiteX365" fmla="*/ 1225240 w 1964529"/>
                <a:gd name="connsiteY365" fmla="*/ 145428 h 1262083"/>
                <a:gd name="connsiteX366" fmla="*/ 1222625 w 1964529"/>
                <a:gd name="connsiteY366" fmla="*/ 158383 h 1262083"/>
                <a:gd name="connsiteX367" fmla="*/ 1217680 w 1964529"/>
                <a:gd name="connsiteY367" fmla="*/ 165717 h 1262083"/>
                <a:gd name="connsiteX368" fmla="*/ 1219556 w 1964529"/>
                <a:gd name="connsiteY368" fmla="*/ 167782 h 1262083"/>
                <a:gd name="connsiteX369" fmla="*/ 1221996 w 1964529"/>
                <a:gd name="connsiteY369" fmla="*/ 175769 h 1262083"/>
                <a:gd name="connsiteX370" fmla="*/ 1245677 w 1964529"/>
                <a:gd name="connsiteY370" fmla="*/ 167268 h 1262083"/>
                <a:gd name="connsiteX371" fmla="*/ 1272832 w 1964529"/>
                <a:gd name="connsiteY371" fmla="*/ 177016 h 1262083"/>
                <a:gd name="connsiteX372" fmla="*/ 1279544 w 1964529"/>
                <a:gd name="connsiteY372" fmla="*/ 185643 h 1262083"/>
                <a:gd name="connsiteX373" fmla="*/ 1288347 w 1964529"/>
                <a:gd name="connsiteY373" fmla="*/ 184336 h 1262083"/>
                <a:gd name="connsiteX374" fmla="*/ 1330023 w 1964529"/>
                <a:gd name="connsiteY374" fmla="*/ 204663 h 1262083"/>
                <a:gd name="connsiteX375" fmla="*/ 1332588 w 1964529"/>
                <a:gd name="connsiteY375" fmla="*/ 214013 h 1262083"/>
                <a:gd name="connsiteX376" fmla="*/ 1342266 w 1964529"/>
                <a:gd name="connsiteY376" fmla="*/ 215966 h 1262083"/>
                <a:gd name="connsiteX377" fmla="*/ 1362593 w 1964529"/>
                <a:gd name="connsiteY377" fmla="*/ 246634 h 1262083"/>
                <a:gd name="connsiteX378" fmla="*/ 1359978 w 1964529"/>
                <a:gd name="connsiteY378" fmla="*/ 259589 h 1262083"/>
                <a:gd name="connsiteX379" fmla="*/ 1355033 w 1964529"/>
                <a:gd name="connsiteY379" fmla="*/ 266923 h 1262083"/>
                <a:gd name="connsiteX380" fmla="*/ 1356909 w 1964529"/>
                <a:gd name="connsiteY380" fmla="*/ 268988 h 1262083"/>
                <a:gd name="connsiteX381" fmla="*/ 1362054 w 1964529"/>
                <a:gd name="connsiteY381" fmla="*/ 285831 h 1262083"/>
                <a:gd name="connsiteX382" fmla="*/ 1362562 w 1964529"/>
                <a:gd name="connsiteY382" fmla="*/ 285178 h 1262083"/>
                <a:gd name="connsiteX383" fmla="*/ 1395632 w 1964529"/>
                <a:gd name="connsiteY383" fmla="*/ 273307 h 1262083"/>
                <a:gd name="connsiteX384" fmla="*/ 1428702 w 1964529"/>
                <a:gd name="connsiteY384" fmla="*/ 285178 h 1262083"/>
                <a:gd name="connsiteX385" fmla="*/ 1436875 w 1964529"/>
                <a:gd name="connsiteY385" fmla="*/ 295685 h 1262083"/>
                <a:gd name="connsiteX386" fmla="*/ 1447596 w 1964529"/>
                <a:gd name="connsiteY386" fmla="*/ 294092 h 1262083"/>
                <a:gd name="connsiteX387" fmla="*/ 1498350 w 1964529"/>
                <a:gd name="connsiteY387" fmla="*/ 318847 h 1262083"/>
                <a:gd name="connsiteX388" fmla="*/ 1501474 w 1964529"/>
                <a:gd name="connsiteY388" fmla="*/ 330233 h 1262083"/>
                <a:gd name="connsiteX389" fmla="*/ 1513259 w 1964529"/>
                <a:gd name="connsiteY389" fmla="*/ 332612 h 1262083"/>
                <a:gd name="connsiteX390" fmla="*/ 1538014 w 1964529"/>
                <a:gd name="connsiteY390" fmla="*/ 369959 h 1262083"/>
                <a:gd name="connsiteX391" fmla="*/ 1534829 w 1964529"/>
                <a:gd name="connsiteY391" fmla="*/ 385736 h 1262083"/>
                <a:gd name="connsiteX392" fmla="*/ 1528807 w 1964529"/>
                <a:gd name="connsiteY392" fmla="*/ 394668 h 1262083"/>
                <a:gd name="connsiteX393" fmla="*/ 1531092 w 1964529"/>
                <a:gd name="connsiteY393" fmla="*/ 397183 h 1262083"/>
                <a:gd name="connsiteX394" fmla="*/ 1538014 w 1964529"/>
                <a:gd name="connsiteY394" fmla="*/ 419844 h 1262083"/>
                <a:gd name="connsiteX395" fmla="*/ 1513259 w 1964529"/>
                <a:gd name="connsiteY395" fmla="*/ 457191 h 1262083"/>
                <a:gd name="connsiteX396" fmla="*/ 1500870 w 1964529"/>
                <a:gd name="connsiteY396" fmla="*/ 459692 h 1262083"/>
                <a:gd name="connsiteX397" fmla="*/ 1498350 w 1964529"/>
                <a:gd name="connsiteY397" fmla="*/ 468878 h 1262083"/>
                <a:gd name="connsiteX398" fmla="*/ 1478393 w 1964529"/>
                <a:gd name="connsiteY398" fmla="*/ 486710 h 1262083"/>
                <a:gd name="connsiteX399" fmla="*/ 1470748 w 1964529"/>
                <a:gd name="connsiteY399" fmla="*/ 488429 h 1262083"/>
                <a:gd name="connsiteX400" fmla="*/ 1489237 w 1964529"/>
                <a:gd name="connsiteY400" fmla="*/ 492585 h 1262083"/>
                <a:gd name="connsiteX401" fmla="*/ 1509194 w 1964529"/>
                <a:gd name="connsiteY401" fmla="*/ 510417 h 1262083"/>
                <a:gd name="connsiteX402" fmla="*/ 1512318 w 1964529"/>
                <a:gd name="connsiteY402" fmla="*/ 521803 h 1262083"/>
                <a:gd name="connsiteX403" fmla="*/ 1524103 w 1964529"/>
                <a:gd name="connsiteY403" fmla="*/ 524182 h 1262083"/>
                <a:gd name="connsiteX404" fmla="*/ 1541936 w 1964529"/>
                <a:gd name="connsiteY404" fmla="*/ 538867 h 1262083"/>
                <a:gd name="connsiteX405" fmla="*/ 1548554 w 1964529"/>
                <a:gd name="connsiteY405" fmla="*/ 560534 h 1262083"/>
                <a:gd name="connsiteX406" fmla="*/ 1567966 w 1964529"/>
                <a:gd name="connsiteY406" fmla="*/ 543189 h 1262083"/>
                <a:gd name="connsiteX407" fmla="*/ 1598763 w 1964529"/>
                <a:gd name="connsiteY407" fmla="*/ 536266 h 1262083"/>
                <a:gd name="connsiteX408" fmla="*/ 1607621 w 1964529"/>
                <a:gd name="connsiteY408" fmla="*/ 537582 h 1262083"/>
                <a:gd name="connsiteX409" fmla="*/ 1615579 w 1964529"/>
                <a:gd name="connsiteY409" fmla="*/ 527352 h 1262083"/>
                <a:gd name="connsiteX410" fmla="*/ 1648649 w 1964529"/>
                <a:gd name="connsiteY410" fmla="*/ 515481 h 1262083"/>
                <a:gd name="connsiteX411" fmla="*/ 1681719 w 1964529"/>
                <a:gd name="connsiteY411" fmla="*/ 527352 h 1262083"/>
                <a:gd name="connsiteX412" fmla="*/ 1689892 w 1964529"/>
                <a:gd name="connsiteY412" fmla="*/ 537859 h 1262083"/>
                <a:gd name="connsiteX413" fmla="*/ 1700613 w 1964529"/>
                <a:gd name="connsiteY413" fmla="*/ 536266 h 1262083"/>
                <a:gd name="connsiteX414" fmla="*/ 1751367 w 1964529"/>
                <a:gd name="connsiteY414" fmla="*/ 561021 h 1262083"/>
                <a:gd name="connsiteX415" fmla="*/ 1754491 w 1964529"/>
                <a:gd name="connsiteY415" fmla="*/ 572407 h 1262083"/>
                <a:gd name="connsiteX416" fmla="*/ 1766276 w 1964529"/>
                <a:gd name="connsiteY416" fmla="*/ 574786 h 1262083"/>
                <a:gd name="connsiteX417" fmla="*/ 1791031 w 1964529"/>
                <a:gd name="connsiteY417" fmla="*/ 612133 h 1262083"/>
                <a:gd name="connsiteX418" fmla="*/ 1787846 w 1964529"/>
                <a:gd name="connsiteY418" fmla="*/ 627910 h 1262083"/>
                <a:gd name="connsiteX419" fmla="*/ 1781824 w 1964529"/>
                <a:gd name="connsiteY419" fmla="*/ 636842 h 1262083"/>
                <a:gd name="connsiteX420" fmla="*/ 1784109 w 1964529"/>
                <a:gd name="connsiteY420" fmla="*/ 639357 h 1262083"/>
                <a:gd name="connsiteX421" fmla="*/ 1791031 w 1964529"/>
                <a:gd name="connsiteY421" fmla="*/ 662018 h 1262083"/>
                <a:gd name="connsiteX422" fmla="*/ 1784109 w 1964529"/>
                <a:gd name="connsiteY422" fmla="*/ 684680 h 1262083"/>
                <a:gd name="connsiteX423" fmla="*/ 1774213 w 1964529"/>
                <a:gd name="connsiteY423" fmla="*/ 692829 h 1262083"/>
                <a:gd name="connsiteX424" fmla="*/ 1791891 w 1964529"/>
                <a:gd name="connsiteY424" fmla="*/ 695922 h 1262083"/>
                <a:gd name="connsiteX425" fmla="*/ 1808713 w 1964529"/>
                <a:gd name="connsiteY425" fmla="*/ 705751 h 1262083"/>
                <a:gd name="connsiteX426" fmla="*/ 1817961 w 1964529"/>
                <a:gd name="connsiteY426" fmla="*/ 717639 h 1262083"/>
                <a:gd name="connsiteX427" fmla="*/ 1830093 w 1964529"/>
                <a:gd name="connsiteY427" fmla="*/ 715838 h 1262083"/>
                <a:gd name="connsiteX428" fmla="*/ 1887523 w 1964529"/>
                <a:gd name="connsiteY428" fmla="*/ 743848 h 1262083"/>
                <a:gd name="connsiteX429" fmla="*/ 1891058 w 1964529"/>
                <a:gd name="connsiteY429" fmla="*/ 756733 h 1262083"/>
                <a:gd name="connsiteX430" fmla="*/ 1904394 w 1964529"/>
                <a:gd name="connsiteY430" fmla="*/ 759425 h 1262083"/>
                <a:gd name="connsiteX431" fmla="*/ 1932405 w 1964529"/>
                <a:gd name="connsiteY431" fmla="*/ 801684 h 1262083"/>
                <a:gd name="connsiteX432" fmla="*/ 1928801 w 1964529"/>
                <a:gd name="connsiteY432" fmla="*/ 819536 h 1262083"/>
                <a:gd name="connsiteX433" fmla="*/ 1921987 w 1964529"/>
                <a:gd name="connsiteY433" fmla="*/ 829643 h 1262083"/>
                <a:gd name="connsiteX434" fmla="*/ 1924572 w 1964529"/>
                <a:gd name="connsiteY434" fmla="*/ 832489 h 1262083"/>
                <a:gd name="connsiteX435" fmla="*/ 1932405 w 1964529"/>
                <a:gd name="connsiteY435" fmla="*/ 858131 h 1262083"/>
                <a:gd name="connsiteX436" fmla="*/ 1904394 w 1964529"/>
                <a:gd name="connsiteY436" fmla="*/ 900391 h 1262083"/>
                <a:gd name="connsiteX437" fmla="*/ 1890375 w 1964529"/>
                <a:gd name="connsiteY437" fmla="*/ 903221 h 1262083"/>
                <a:gd name="connsiteX438" fmla="*/ 1887523 w 1964529"/>
                <a:gd name="connsiteY438" fmla="*/ 913615 h 1262083"/>
                <a:gd name="connsiteX439" fmla="*/ 1864941 w 1964529"/>
                <a:gd name="connsiteY439" fmla="*/ 933794 h 1262083"/>
                <a:gd name="connsiteX440" fmla="*/ 1850119 w 1964529"/>
                <a:gd name="connsiteY440" fmla="*/ 937126 h 1262083"/>
                <a:gd name="connsiteX441" fmla="*/ 1855217 w 1964529"/>
                <a:gd name="connsiteY441" fmla="*/ 938956 h 1262083"/>
                <a:gd name="connsiteX442" fmla="*/ 1863390 w 1964529"/>
                <a:gd name="connsiteY442" fmla="*/ 949462 h 1262083"/>
                <a:gd name="connsiteX443" fmla="*/ 1874111 w 1964529"/>
                <a:gd name="connsiteY443" fmla="*/ 947870 h 1262083"/>
                <a:gd name="connsiteX444" fmla="*/ 1924865 w 1964529"/>
                <a:gd name="connsiteY444" fmla="*/ 972624 h 1262083"/>
                <a:gd name="connsiteX445" fmla="*/ 1927989 w 1964529"/>
                <a:gd name="connsiteY445" fmla="*/ 984011 h 1262083"/>
                <a:gd name="connsiteX446" fmla="*/ 1939774 w 1964529"/>
                <a:gd name="connsiteY446" fmla="*/ 986390 h 1262083"/>
                <a:gd name="connsiteX447" fmla="*/ 1964529 w 1964529"/>
                <a:gd name="connsiteY447" fmla="*/ 1023737 h 1262083"/>
                <a:gd name="connsiteX448" fmla="*/ 1961344 w 1964529"/>
                <a:gd name="connsiteY448" fmla="*/ 1039514 h 1262083"/>
                <a:gd name="connsiteX449" fmla="*/ 1955322 w 1964529"/>
                <a:gd name="connsiteY449" fmla="*/ 1048445 h 1262083"/>
                <a:gd name="connsiteX450" fmla="*/ 1957607 w 1964529"/>
                <a:gd name="connsiteY450" fmla="*/ 1050960 h 1262083"/>
                <a:gd name="connsiteX451" fmla="*/ 1964529 w 1964529"/>
                <a:gd name="connsiteY451" fmla="*/ 1073622 h 1262083"/>
                <a:gd name="connsiteX452" fmla="*/ 1939774 w 1964529"/>
                <a:gd name="connsiteY452" fmla="*/ 1110968 h 1262083"/>
                <a:gd name="connsiteX453" fmla="*/ 1927385 w 1964529"/>
                <a:gd name="connsiteY453" fmla="*/ 1113469 h 1262083"/>
                <a:gd name="connsiteX454" fmla="*/ 1924865 w 1964529"/>
                <a:gd name="connsiteY454" fmla="*/ 1122655 h 1262083"/>
                <a:gd name="connsiteX455" fmla="*/ 1874111 w 1964529"/>
                <a:gd name="connsiteY455" fmla="*/ 1147410 h 1262083"/>
                <a:gd name="connsiteX456" fmla="*/ 1860922 w 1964529"/>
                <a:gd name="connsiteY456" fmla="*/ 1145450 h 1262083"/>
                <a:gd name="connsiteX457" fmla="*/ 1858235 w 1964529"/>
                <a:gd name="connsiteY457" fmla="*/ 1149289 h 1262083"/>
                <a:gd name="connsiteX458" fmla="*/ 1822147 w 1964529"/>
                <a:gd name="connsiteY458" fmla="*/ 1164038 h 1262083"/>
                <a:gd name="connsiteX459" fmla="*/ 1786059 w 1964529"/>
                <a:gd name="connsiteY459" fmla="*/ 1149289 h 1262083"/>
                <a:gd name="connsiteX460" fmla="*/ 1782784 w 1964529"/>
                <a:gd name="connsiteY460" fmla="*/ 1144612 h 1262083"/>
                <a:gd name="connsiteX461" fmla="*/ 1763947 w 1964529"/>
                <a:gd name="connsiteY461" fmla="*/ 1147410 h 1262083"/>
                <a:gd name="connsiteX462" fmla="*/ 1713194 w 1964529"/>
                <a:gd name="connsiteY462" fmla="*/ 1122655 h 1262083"/>
                <a:gd name="connsiteX463" fmla="*/ 1711277 w 1964529"/>
                <a:gd name="connsiteY463" fmla="*/ 1115670 h 1262083"/>
                <a:gd name="connsiteX464" fmla="*/ 1698284 w 1964529"/>
                <a:gd name="connsiteY464" fmla="*/ 1113047 h 1262083"/>
                <a:gd name="connsiteX465" fmla="*/ 1673529 w 1964529"/>
                <a:gd name="connsiteY465" fmla="*/ 1075700 h 1262083"/>
                <a:gd name="connsiteX466" fmla="*/ 1685401 w 1964529"/>
                <a:gd name="connsiteY466" fmla="*/ 1047040 h 1262083"/>
                <a:gd name="connsiteX467" fmla="*/ 1688175 w 1964529"/>
                <a:gd name="connsiteY467" fmla="*/ 1045169 h 1262083"/>
                <a:gd name="connsiteX468" fmla="*/ 1685203 w 1964529"/>
                <a:gd name="connsiteY468" fmla="*/ 1038988 h 1262083"/>
                <a:gd name="connsiteX469" fmla="*/ 1655368 w 1964529"/>
                <a:gd name="connsiteY469" fmla="*/ 1051182 h 1262083"/>
                <a:gd name="connsiteX470" fmla="*/ 1652767 w 1964529"/>
                <a:gd name="connsiteY470" fmla="*/ 1050119 h 1262083"/>
                <a:gd name="connsiteX471" fmla="*/ 1653679 w 1964529"/>
                <a:gd name="connsiteY471" fmla="*/ 1053106 h 1262083"/>
                <a:gd name="connsiteX472" fmla="*/ 1650494 w 1964529"/>
                <a:gd name="connsiteY472" fmla="*/ 1068883 h 1262083"/>
                <a:gd name="connsiteX473" fmla="*/ 1644472 w 1964529"/>
                <a:gd name="connsiteY473" fmla="*/ 1077814 h 1262083"/>
                <a:gd name="connsiteX474" fmla="*/ 1646757 w 1964529"/>
                <a:gd name="connsiteY474" fmla="*/ 1080329 h 1262083"/>
                <a:gd name="connsiteX475" fmla="*/ 1653679 w 1964529"/>
                <a:gd name="connsiteY475" fmla="*/ 1102991 h 1262083"/>
                <a:gd name="connsiteX476" fmla="*/ 1628924 w 1964529"/>
                <a:gd name="connsiteY476" fmla="*/ 1140337 h 1262083"/>
                <a:gd name="connsiteX477" fmla="*/ 1616535 w 1964529"/>
                <a:gd name="connsiteY477" fmla="*/ 1142838 h 1262083"/>
                <a:gd name="connsiteX478" fmla="*/ 1614015 w 1964529"/>
                <a:gd name="connsiteY478" fmla="*/ 1152024 h 1262083"/>
                <a:gd name="connsiteX479" fmla="*/ 1563261 w 1964529"/>
                <a:gd name="connsiteY479" fmla="*/ 1176779 h 1262083"/>
                <a:gd name="connsiteX480" fmla="*/ 1550072 w 1964529"/>
                <a:gd name="connsiteY480" fmla="*/ 1174819 h 1262083"/>
                <a:gd name="connsiteX481" fmla="*/ 1547385 w 1964529"/>
                <a:gd name="connsiteY481" fmla="*/ 1178658 h 1262083"/>
                <a:gd name="connsiteX482" fmla="*/ 1511297 w 1964529"/>
                <a:gd name="connsiteY482" fmla="*/ 1193407 h 1262083"/>
                <a:gd name="connsiteX483" fmla="*/ 1475209 w 1964529"/>
                <a:gd name="connsiteY483" fmla="*/ 1178658 h 1262083"/>
                <a:gd name="connsiteX484" fmla="*/ 1471934 w 1964529"/>
                <a:gd name="connsiteY484" fmla="*/ 1173981 h 1262083"/>
                <a:gd name="connsiteX485" fmla="*/ 1453097 w 1964529"/>
                <a:gd name="connsiteY485" fmla="*/ 1176779 h 1262083"/>
                <a:gd name="connsiteX486" fmla="*/ 1402344 w 1964529"/>
                <a:gd name="connsiteY486" fmla="*/ 1152024 h 1262083"/>
                <a:gd name="connsiteX487" fmla="*/ 1400427 w 1964529"/>
                <a:gd name="connsiteY487" fmla="*/ 1145039 h 1262083"/>
                <a:gd name="connsiteX488" fmla="*/ 1387434 w 1964529"/>
                <a:gd name="connsiteY488" fmla="*/ 1142416 h 1262083"/>
                <a:gd name="connsiteX489" fmla="*/ 1362679 w 1964529"/>
                <a:gd name="connsiteY489" fmla="*/ 1105069 h 1262083"/>
                <a:gd name="connsiteX490" fmla="*/ 1374551 w 1964529"/>
                <a:gd name="connsiteY490" fmla="*/ 1076409 h 1262083"/>
                <a:gd name="connsiteX491" fmla="*/ 1377325 w 1964529"/>
                <a:gd name="connsiteY491" fmla="*/ 1074538 h 1262083"/>
                <a:gd name="connsiteX492" fmla="*/ 1372816 w 1964529"/>
                <a:gd name="connsiteY492" fmla="*/ 1065158 h 1262083"/>
                <a:gd name="connsiteX493" fmla="*/ 1370993 w 1964529"/>
                <a:gd name="connsiteY493" fmla="*/ 1053106 h 1262083"/>
                <a:gd name="connsiteX494" fmla="*/ 1395748 w 1964529"/>
                <a:gd name="connsiteY494" fmla="*/ 1015759 h 1262083"/>
                <a:gd name="connsiteX495" fmla="*/ 1407534 w 1964529"/>
                <a:gd name="connsiteY495" fmla="*/ 1013380 h 1262083"/>
                <a:gd name="connsiteX496" fmla="*/ 1408973 w 1964529"/>
                <a:gd name="connsiteY496" fmla="*/ 1008134 h 1262083"/>
                <a:gd name="connsiteX497" fmla="*/ 1393429 w 1964529"/>
                <a:gd name="connsiteY497" fmla="*/ 1005070 h 1262083"/>
                <a:gd name="connsiteX498" fmla="*/ 1377617 w 1964529"/>
                <a:gd name="connsiteY498" fmla="*/ 994317 h 1262083"/>
                <a:gd name="connsiteX499" fmla="*/ 1374342 w 1964529"/>
                <a:gd name="connsiteY499" fmla="*/ 989640 h 1262083"/>
                <a:gd name="connsiteX500" fmla="*/ 1360985 w 1964529"/>
                <a:gd name="connsiteY500" fmla="*/ 991624 h 1262083"/>
                <a:gd name="connsiteX501" fmla="*/ 1358924 w 1964529"/>
                <a:gd name="connsiteY501" fmla="*/ 994680 h 1262083"/>
                <a:gd name="connsiteX502" fmla="*/ 1361209 w 1964529"/>
                <a:gd name="connsiteY502" fmla="*/ 997195 h 1262083"/>
                <a:gd name="connsiteX503" fmla="*/ 1368131 w 1964529"/>
                <a:gd name="connsiteY503" fmla="*/ 1019857 h 1262083"/>
                <a:gd name="connsiteX504" fmla="*/ 1343376 w 1964529"/>
                <a:gd name="connsiteY504" fmla="*/ 1057203 h 1262083"/>
                <a:gd name="connsiteX505" fmla="*/ 1330987 w 1964529"/>
                <a:gd name="connsiteY505" fmla="*/ 1059704 h 1262083"/>
                <a:gd name="connsiteX506" fmla="*/ 1328467 w 1964529"/>
                <a:gd name="connsiteY506" fmla="*/ 1068890 h 1262083"/>
                <a:gd name="connsiteX507" fmla="*/ 1277713 w 1964529"/>
                <a:gd name="connsiteY507" fmla="*/ 1093645 h 1262083"/>
                <a:gd name="connsiteX508" fmla="*/ 1264524 w 1964529"/>
                <a:gd name="connsiteY508" fmla="*/ 1091685 h 1262083"/>
                <a:gd name="connsiteX509" fmla="*/ 1261837 w 1964529"/>
                <a:gd name="connsiteY509" fmla="*/ 1095524 h 1262083"/>
                <a:gd name="connsiteX510" fmla="*/ 1250429 w 1964529"/>
                <a:gd name="connsiteY510" fmla="*/ 1103281 h 1262083"/>
                <a:gd name="connsiteX511" fmla="*/ 1256080 w 1964529"/>
                <a:gd name="connsiteY511" fmla="*/ 1121782 h 1262083"/>
                <a:gd name="connsiteX512" fmla="*/ 1252895 w 1964529"/>
                <a:gd name="connsiteY512" fmla="*/ 1137559 h 1262083"/>
                <a:gd name="connsiteX513" fmla="*/ 1246873 w 1964529"/>
                <a:gd name="connsiteY513" fmla="*/ 1146490 h 1262083"/>
                <a:gd name="connsiteX514" fmla="*/ 1249158 w 1964529"/>
                <a:gd name="connsiteY514" fmla="*/ 1149005 h 1262083"/>
                <a:gd name="connsiteX515" fmla="*/ 1256080 w 1964529"/>
                <a:gd name="connsiteY515" fmla="*/ 1171667 h 1262083"/>
                <a:gd name="connsiteX516" fmla="*/ 1231325 w 1964529"/>
                <a:gd name="connsiteY516" fmla="*/ 1209013 h 1262083"/>
                <a:gd name="connsiteX517" fmla="*/ 1218936 w 1964529"/>
                <a:gd name="connsiteY517" fmla="*/ 1211514 h 1262083"/>
                <a:gd name="connsiteX518" fmla="*/ 1216416 w 1964529"/>
                <a:gd name="connsiteY518" fmla="*/ 1220700 h 1262083"/>
                <a:gd name="connsiteX519" fmla="*/ 1165662 w 1964529"/>
                <a:gd name="connsiteY519" fmla="*/ 1245455 h 1262083"/>
                <a:gd name="connsiteX520" fmla="*/ 1152473 w 1964529"/>
                <a:gd name="connsiteY520" fmla="*/ 1243495 h 1262083"/>
                <a:gd name="connsiteX521" fmla="*/ 1149786 w 1964529"/>
                <a:gd name="connsiteY521" fmla="*/ 1247334 h 1262083"/>
                <a:gd name="connsiteX522" fmla="*/ 1113698 w 1964529"/>
                <a:gd name="connsiteY522" fmla="*/ 1262083 h 1262083"/>
                <a:gd name="connsiteX523" fmla="*/ 1077610 w 1964529"/>
                <a:gd name="connsiteY523" fmla="*/ 1247334 h 1262083"/>
                <a:gd name="connsiteX524" fmla="*/ 1074335 w 1964529"/>
                <a:gd name="connsiteY524" fmla="*/ 1242657 h 1262083"/>
                <a:gd name="connsiteX525" fmla="*/ 1055498 w 1964529"/>
                <a:gd name="connsiteY525" fmla="*/ 1245455 h 1262083"/>
                <a:gd name="connsiteX526" fmla="*/ 1004744 w 1964529"/>
                <a:gd name="connsiteY526" fmla="*/ 1220700 h 1262083"/>
                <a:gd name="connsiteX527" fmla="*/ 1002828 w 1964529"/>
                <a:gd name="connsiteY527" fmla="*/ 1213715 h 1262083"/>
                <a:gd name="connsiteX528" fmla="*/ 989835 w 1964529"/>
                <a:gd name="connsiteY528" fmla="*/ 1211092 h 1262083"/>
                <a:gd name="connsiteX529" fmla="*/ 965080 w 1964529"/>
                <a:gd name="connsiteY529" fmla="*/ 1173745 h 1262083"/>
                <a:gd name="connsiteX530" fmla="*/ 976951 w 1964529"/>
                <a:gd name="connsiteY530" fmla="*/ 1145085 h 1262083"/>
                <a:gd name="connsiteX531" fmla="*/ 979726 w 1964529"/>
                <a:gd name="connsiteY531" fmla="*/ 1143214 h 1262083"/>
                <a:gd name="connsiteX532" fmla="*/ 975217 w 1964529"/>
                <a:gd name="connsiteY532" fmla="*/ 1133834 h 1262083"/>
                <a:gd name="connsiteX533" fmla="*/ 973394 w 1964529"/>
                <a:gd name="connsiteY533" fmla="*/ 1121782 h 1262083"/>
                <a:gd name="connsiteX534" fmla="*/ 980317 w 1964529"/>
                <a:gd name="connsiteY534" fmla="*/ 1099120 h 1262083"/>
                <a:gd name="connsiteX535" fmla="*/ 987760 w 1964529"/>
                <a:gd name="connsiteY535" fmla="*/ 1092990 h 1262083"/>
                <a:gd name="connsiteX536" fmla="*/ 978976 w 1964529"/>
                <a:gd name="connsiteY536" fmla="*/ 1091685 h 1262083"/>
                <a:gd name="connsiteX537" fmla="*/ 976289 w 1964529"/>
                <a:gd name="connsiteY537" fmla="*/ 1095524 h 1262083"/>
                <a:gd name="connsiteX538" fmla="*/ 940201 w 1964529"/>
                <a:gd name="connsiteY538" fmla="*/ 1110273 h 1262083"/>
                <a:gd name="connsiteX539" fmla="*/ 937966 w 1964529"/>
                <a:gd name="connsiteY539" fmla="*/ 1109833 h 1262083"/>
                <a:gd name="connsiteX540" fmla="*/ 941616 w 1964529"/>
                <a:gd name="connsiteY540" fmla="*/ 1121782 h 1262083"/>
                <a:gd name="connsiteX541" fmla="*/ 938431 w 1964529"/>
                <a:gd name="connsiteY541" fmla="*/ 1137559 h 1262083"/>
                <a:gd name="connsiteX542" fmla="*/ 932409 w 1964529"/>
                <a:gd name="connsiteY542" fmla="*/ 1146490 h 1262083"/>
                <a:gd name="connsiteX543" fmla="*/ 934694 w 1964529"/>
                <a:gd name="connsiteY543" fmla="*/ 1149005 h 1262083"/>
                <a:gd name="connsiteX544" fmla="*/ 941616 w 1964529"/>
                <a:gd name="connsiteY544" fmla="*/ 1171667 h 1262083"/>
                <a:gd name="connsiteX545" fmla="*/ 916861 w 1964529"/>
                <a:gd name="connsiteY545" fmla="*/ 1209013 h 1262083"/>
                <a:gd name="connsiteX546" fmla="*/ 904472 w 1964529"/>
                <a:gd name="connsiteY546" fmla="*/ 1211514 h 1262083"/>
                <a:gd name="connsiteX547" fmla="*/ 901952 w 1964529"/>
                <a:gd name="connsiteY547" fmla="*/ 1220700 h 1262083"/>
                <a:gd name="connsiteX548" fmla="*/ 851198 w 1964529"/>
                <a:gd name="connsiteY548" fmla="*/ 1245455 h 1262083"/>
                <a:gd name="connsiteX549" fmla="*/ 838009 w 1964529"/>
                <a:gd name="connsiteY549" fmla="*/ 1243495 h 1262083"/>
                <a:gd name="connsiteX550" fmla="*/ 835322 w 1964529"/>
                <a:gd name="connsiteY550" fmla="*/ 1247334 h 1262083"/>
                <a:gd name="connsiteX551" fmla="*/ 799234 w 1964529"/>
                <a:gd name="connsiteY551" fmla="*/ 1262083 h 1262083"/>
                <a:gd name="connsiteX552" fmla="*/ 763146 w 1964529"/>
                <a:gd name="connsiteY552" fmla="*/ 1247334 h 1262083"/>
                <a:gd name="connsiteX553" fmla="*/ 759871 w 1964529"/>
                <a:gd name="connsiteY553" fmla="*/ 1242657 h 1262083"/>
                <a:gd name="connsiteX554" fmla="*/ 741034 w 1964529"/>
                <a:gd name="connsiteY554" fmla="*/ 1245455 h 1262083"/>
                <a:gd name="connsiteX555" fmla="*/ 690280 w 1964529"/>
                <a:gd name="connsiteY555" fmla="*/ 1220700 h 1262083"/>
                <a:gd name="connsiteX556" fmla="*/ 688364 w 1964529"/>
                <a:gd name="connsiteY556" fmla="*/ 1213715 h 1262083"/>
                <a:gd name="connsiteX557" fmla="*/ 675371 w 1964529"/>
                <a:gd name="connsiteY557" fmla="*/ 1211092 h 1262083"/>
                <a:gd name="connsiteX558" fmla="*/ 650616 w 1964529"/>
                <a:gd name="connsiteY558" fmla="*/ 1173745 h 1262083"/>
                <a:gd name="connsiteX559" fmla="*/ 662487 w 1964529"/>
                <a:gd name="connsiteY559" fmla="*/ 1145085 h 1262083"/>
                <a:gd name="connsiteX560" fmla="*/ 665262 w 1964529"/>
                <a:gd name="connsiteY560" fmla="*/ 1143214 h 1262083"/>
                <a:gd name="connsiteX561" fmla="*/ 660753 w 1964529"/>
                <a:gd name="connsiteY561" fmla="*/ 1133834 h 1262083"/>
                <a:gd name="connsiteX562" fmla="*/ 658930 w 1964529"/>
                <a:gd name="connsiteY562" fmla="*/ 1121782 h 1262083"/>
                <a:gd name="connsiteX563" fmla="*/ 664224 w 1964529"/>
                <a:gd name="connsiteY563" fmla="*/ 1104452 h 1262083"/>
                <a:gd name="connsiteX564" fmla="*/ 651095 w 1964529"/>
                <a:gd name="connsiteY564" fmla="*/ 1095524 h 1262083"/>
                <a:gd name="connsiteX565" fmla="*/ 647820 w 1964529"/>
                <a:gd name="connsiteY565" fmla="*/ 1090847 h 1262083"/>
                <a:gd name="connsiteX566" fmla="*/ 628983 w 1964529"/>
                <a:gd name="connsiteY566" fmla="*/ 1093645 h 1262083"/>
                <a:gd name="connsiteX567" fmla="*/ 608427 w 1964529"/>
                <a:gd name="connsiteY567" fmla="*/ 1089024 h 1262083"/>
                <a:gd name="connsiteX568" fmla="*/ 612693 w 1964529"/>
                <a:gd name="connsiteY568" fmla="*/ 1102991 h 1262083"/>
                <a:gd name="connsiteX569" fmla="*/ 587938 w 1964529"/>
                <a:gd name="connsiteY569" fmla="*/ 1140337 h 1262083"/>
                <a:gd name="connsiteX570" fmla="*/ 575549 w 1964529"/>
                <a:gd name="connsiteY570" fmla="*/ 1142838 h 1262083"/>
                <a:gd name="connsiteX571" fmla="*/ 573029 w 1964529"/>
                <a:gd name="connsiteY571" fmla="*/ 1152024 h 1262083"/>
                <a:gd name="connsiteX572" fmla="*/ 522275 w 1964529"/>
                <a:gd name="connsiteY572" fmla="*/ 1176779 h 1262083"/>
                <a:gd name="connsiteX573" fmla="*/ 509086 w 1964529"/>
                <a:gd name="connsiteY573" fmla="*/ 1174819 h 1262083"/>
                <a:gd name="connsiteX574" fmla="*/ 506399 w 1964529"/>
                <a:gd name="connsiteY574" fmla="*/ 1178658 h 1262083"/>
                <a:gd name="connsiteX575" fmla="*/ 470311 w 1964529"/>
                <a:gd name="connsiteY575" fmla="*/ 1193407 h 1262083"/>
                <a:gd name="connsiteX576" fmla="*/ 434223 w 1964529"/>
                <a:gd name="connsiteY576" fmla="*/ 1178658 h 1262083"/>
                <a:gd name="connsiteX577" fmla="*/ 430948 w 1964529"/>
                <a:gd name="connsiteY577" fmla="*/ 1173981 h 1262083"/>
                <a:gd name="connsiteX578" fmla="*/ 412111 w 1964529"/>
                <a:gd name="connsiteY578" fmla="*/ 1176779 h 1262083"/>
                <a:gd name="connsiteX579" fmla="*/ 361357 w 1964529"/>
                <a:gd name="connsiteY579" fmla="*/ 1152024 h 1262083"/>
                <a:gd name="connsiteX580" fmla="*/ 359441 w 1964529"/>
                <a:gd name="connsiteY580" fmla="*/ 1145039 h 1262083"/>
                <a:gd name="connsiteX581" fmla="*/ 346448 w 1964529"/>
                <a:gd name="connsiteY581" fmla="*/ 1142416 h 1262083"/>
                <a:gd name="connsiteX582" fmla="*/ 321693 w 1964529"/>
                <a:gd name="connsiteY582" fmla="*/ 1105069 h 1262083"/>
                <a:gd name="connsiteX583" fmla="*/ 333564 w 1964529"/>
                <a:gd name="connsiteY583" fmla="*/ 1076409 h 1262083"/>
                <a:gd name="connsiteX584" fmla="*/ 336339 w 1964529"/>
                <a:gd name="connsiteY584" fmla="*/ 1074538 h 1262083"/>
                <a:gd name="connsiteX585" fmla="*/ 331830 w 1964529"/>
                <a:gd name="connsiteY585" fmla="*/ 1065158 h 1262083"/>
                <a:gd name="connsiteX586" fmla="*/ 330007 w 1964529"/>
                <a:gd name="connsiteY586" fmla="*/ 1053106 h 1262083"/>
                <a:gd name="connsiteX587" fmla="*/ 331877 w 1964529"/>
                <a:gd name="connsiteY587" fmla="*/ 1046984 h 1262083"/>
                <a:gd name="connsiteX588" fmla="*/ 321605 w 1964529"/>
                <a:gd name="connsiteY588" fmla="*/ 1051182 h 1262083"/>
                <a:gd name="connsiteX589" fmla="*/ 290984 w 1964529"/>
                <a:gd name="connsiteY589" fmla="*/ 1038667 h 1262083"/>
                <a:gd name="connsiteX590" fmla="*/ 288657 w 1964529"/>
                <a:gd name="connsiteY590" fmla="*/ 1035343 h 1262083"/>
                <a:gd name="connsiteX591" fmla="*/ 287815 w 1964529"/>
                <a:gd name="connsiteY591" fmla="*/ 1039514 h 1262083"/>
                <a:gd name="connsiteX592" fmla="*/ 281793 w 1964529"/>
                <a:gd name="connsiteY592" fmla="*/ 1048445 h 1262083"/>
                <a:gd name="connsiteX593" fmla="*/ 284078 w 1964529"/>
                <a:gd name="connsiteY593" fmla="*/ 1050960 h 1262083"/>
                <a:gd name="connsiteX594" fmla="*/ 291000 w 1964529"/>
                <a:gd name="connsiteY594" fmla="*/ 1073622 h 1262083"/>
                <a:gd name="connsiteX595" fmla="*/ 266245 w 1964529"/>
                <a:gd name="connsiteY595" fmla="*/ 1110968 h 1262083"/>
                <a:gd name="connsiteX596" fmla="*/ 253856 w 1964529"/>
                <a:gd name="connsiteY596" fmla="*/ 1113469 h 1262083"/>
                <a:gd name="connsiteX597" fmla="*/ 251336 w 1964529"/>
                <a:gd name="connsiteY597" fmla="*/ 1122655 h 1262083"/>
                <a:gd name="connsiteX598" fmla="*/ 200582 w 1964529"/>
                <a:gd name="connsiteY598" fmla="*/ 1147410 h 1262083"/>
                <a:gd name="connsiteX599" fmla="*/ 187393 w 1964529"/>
                <a:gd name="connsiteY599" fmla="*/ 1145450 h 1262083"/>
                <a:gd name="connsiteX600" fmla="*/ 184706 w 1964529"/>
                <a:gd name="connsiteY600" fmla="*/ 1149289 h 1262083"/>
                <a:gd name="connsiteX601" fmla="*/ 148618 w 1964529"/>
                <a:gd name="connsiteY601" fmla="*/ 1164038 h 1262083"/>
                <a:gd name="connsiteX602" fmla="*/ 112530 w 1964529"/>
                <a:gd name="connsiteY602" fmla="*/ 1149289 h 1262083"/>
                <a:gd name="connsiteX603" fmla="*/ 109255 w 1964529"/>
                <a:gd name="connsiteY603" fmla="*/ 1144612 h 1262083"/>
                <a:gd name="connsiteX604" fmla="*/ 90418 w 1964529"/>
                <a:gd name="connsiteY604" fmla="*/ 1147410 h 1262083"/>
                <a:gd name="connsiteX605" fmla="*/ 39664 w 1964529"/>
                <a:gd name="connsiteY605" fmla="*/ 1122655 h 1262083"/>
                <a:gd name="connsiteX606" fmla="*/ 37748 w 1964529"/>
                <a:gd name="connsiteY606" fmla="*/ 1115670 h 1262083"/>
                <a:gd name="connsiteX607" fmla="*/ 24755 w 1964529"/>
                <a:gd name="connsiteY607" fmla="*/ 1113047 h 1262083"/>
                <a:gd name="connsiteX608" fmla="*/ 0 w 1964529"/>
                <a:gd name="connsiteY608" fmla="*/ 1075700 h 1262083"/>
                <a:gd name="connsiteX609" fmla="*/ 11871 w 1964529"/>
                <a:gd name="connsiteY609" fmla="*/ 1047040 h 1262083"/>
                <a:gd name="connsiteX610" fmla="*/ 14646 w 1964529"/>
                <a:gd name="connsiteY610" fmla="*/ 1045169 h 1262083"/>
                <a:gd name="connsiteX611" fmla="*/ 10137 w 1964529"/>
                <a:gd name="connsiteY611" fmla="*/ 1035789 h 1262083"/>
                <a:gd name="connsiteX612" fmla="*/ 8315 w 1964529"/>
                <a:gd name="connsiteY612" fmla="*/ 1023737 h 1262083"/>
                <a:gd name="connsiteX613" fmla="*/ 33069 w 1964529"/>
                <a:gd name="connsiteY613" fmla="*/ 986390 h 1262083"/>
                <a:gd name="connsiteX614" fmla="*/ 44855 w 1964529"/>
                <a:gd name="connsiteY614" fmla="*/ 984011 h 1262083"/>
                <a:gd name="connsiteX615" fmla="*/ 47979 w 1964529"/>
                <a:gd name="connsiteY615" fmla="*/ 972624 h 1262083"/>
                <a:gd name="connsiteX616" fmla="*/ 98732 w 1964529"/>
                <a:gd name="connsiteY616" fmla="*/ 947870 h 1262083"/>
                <a:gd name="connsiteX617" fmla="*/ 107590 w 1964529"/>
                <a:gd name="connsiteY617" fmla="*/ 949186 h 1262083"/>
                <a:gd name="connsiteX618" fmla="*/ 114210 w 1964529"/>
                <a:gd name="connsiteY618" fmla="*/ 940676 h 1262083"/>
                <a:gd name="connsiteX619" fmla="*/ 107812 w 1964529"/>
                <a:gd name="connsiteY619" fmla="*/ 941627 h 1262083"/>
                <a:gd name="connsiteX620" fmla="*/ 50381 w 1964529"/>
                <a:gd name="connsiteY620" fmla="*/ 913615 h 1262083"/>
                <a:gd name="connsiteX621" fmla="*/ 48213 w 1964529"/>
                <a:gd name="connsiteY621" fmla="*/ 905711 h 1262083"/>
                <a:gd name="connsiteX622" fmla="*/ 33511 w 1964529"/>
                <a:gd name="connsiteY622" fmla="*/ 902743 h 1262083"/>
                <a:gd name="connsiteX623" fmla="*/ 5499 w 1964529"/>
                <a:gd name="connsiteY623" fmla="*/ 860483 h 1262083"/>
                <a:gd name="connsiteX624" fmla="*/ 18932 w 1964529"/>
                <a:gd name="connsiteY624" fmla="*/ 828053 h 1262083"/>
                <a:gd name="connsiteX625" fmla="*/ 22072 w 1964529"/>
                <a:gd name="connsiteY625" fmla="*/ 825936 h 1262083"/>
                <a:gd name="connsiteX626" fmla="*/ 16969 w 1964529"/>
                <a:gd name="connsiteY626" fmla="*/ 815323 h 1262083"/>
                <a:gd name="connsiteX627" fmla="*/ 14907 w 1964529"/>
                <a:gd name="connsiteY627" fmla="*/ 801684 h 1262083"/>
                <a:gd name="connsiteX628" fmla="*/ 42919 w 1964529"/>
                <a:gd name="connsiteY628" fmla="*/ 759425 h 1262083"/>
                <a:gd name="connsiteX629" fmla="*/ 56254 w 1964529"/>
                <a:gd name="connsiteY629" fmla="*/ 756733 h 1262083"/>
                <a:gd name="connsiteX630" fmla="*/ 59789 w 1964529"/>
                <a:gd name="connsiteY630" fmla="*/ 743848 h 1262083"/>
                <a:gd name="connsiteX631" fmla="*/ 117220 w 1964529"/>
                <a:gd name="connsiteY631" fmla="*/ 715838 h 1262083"/>
                <a:gd name="connsiteX632" fmla="*/ 127242 w 1964529"/>
                <a:gd name="connsiteY632" fmla="*/ 717326 h 1262083"/>
                <a:gd name="connsiteX633" fmla="*/ 129782 w 1964529"/>
                <a:gd name="connsiteY633" fmla="*/ 714062 h 1262083"/>
                <a:gd name="connsiteX634" fmla="*/ 126413 w 1964529"/>
                <a:gd name="connsiteY634" fmla="*/ 711052 h 1262083"/>
                <a:gd name="connsiteX635" fmla="*/ 124497 w 1964529"/>
                <a:gd name="connsiteY635" fmla="*/ 704066 h 1262083"/>
                <a:gd name="connsiteX636" fmla="*/ 111504 w 1964529"/>
                <a:gd name="connsiteY636" fmla="*/ 701443 h 1262083"/>
                <a:gd name="connsiteX637" fmla="*/ 86749 w 1964529"/>
                <a:gd name="connsiteY637" fmla="*/ 664097 h 1262083"/>
                <a:gd name="connsiteX638" fmla="*/ 98620 w 1964529"/>
                <a:gd name="connsiteY638" fmla="*/ 635437 h 1262083"/>
                <a:gd name="connsiteX639" fmla="*/ 101395 w 1964529"/>
                <a:gd name="connsiteY639" fmla="*/ 633566 h 1262083"/>
                <a:gd name="connsiteX640" fmla="*/ 96886 w 1964529"/>
                <a:gd name="connsiteY640" fmla="*/ 624186 h 1262083"/>
                <a:gd name="connsiteX641" fmla="*/ 95063 w 1964529"/>
                <a:gd name="connsiteY641" fmla="*/ 612133 h 1262083"/>
                <a:gd name="connsiteX642" fmla="*/ 119818 w 1964529"/>
                <a:gd name="connsiteY642" fmla="*/ 574786 h 1262083"/>
                <a:gd name="connsiteX643" fmla="*/ 131604 w 1964529"/>
                <a:gd name="connsiteY643" fmla="*/ 572407 h 1262083"/>
                <a:gd name="connsiteX644" fmla="*/ 134728 w 1964529"/>
                <a:gd name="connsiteY644" fmla="*/ 561021 h 1262083"/>
                <a:gd name="connsiteX645" fmla="*/ 185481 w 1964529"/>
                <a:gd name="connsiteY645" fmla="*/ 536266 h 1262083"/>
                <a:gd name="connsiteX646" fmla="*/ 194339 w 1964529"/>
                <a:gd name="connsiteY646" fmla="*/ 537582 h 1262083"/>
                <a:gd name="connsiteX647" fmla="*/ 202297 w 1964529"/>
                <a:gd name="connsiteY647" fmla="*/ 527352 h 1262083"/>
                <a:gd name="connsiteX648" fmla="*/ 235367 w 1964529"/>
                <a:gd name="connsiteY648" fmla="*/ 515481 h 1262083"/>
                <a:gd name="connsiteX649" fmla="*/ 268437 w 1964529"/>
                <a:gd name="connsiteY649" fmla="*/ 527352 h 1262083"/>
                <a:gd name="connsiteX650" fmla="*/ 276610 w 1964529"/>
                <a:gd name="connsiteY650" fmla="*/ 537859 h 1262083"/>
                <a:gd name="connsiteX651" fmla="*/ 287331 w 1964529"/>
                <a:gd name="connsiteY651" fmla="*/ 536266 h 1262083"/>
                <a:gd name="connsiteX652" fmla="*/ 318128 w 1964529"/>
                <a:gd name="connsiteY652" fmla="*/ 543189 h 1262083"/>
                <a:gd name="connsiteX653" fmla="*/ 334701 w 1964529"/>
                <a:gd name="connsiteY653" fmla="*/ 557997 h 1262083"/>
                <a:gd name="connsiteX654" fmla="*/ 340545 w 1964529"/>
                <a:gd name="connsiteY654" fmla="*/ 538867 h 1262083"/>
                <a:gd name="connsiteX655" fmla="*/ 358377 w 1964529"/>
                <a:gd name="connsiteY655" fmla="*/ 524182 h 1262083"/>
                <a:gd name="connsiteX656" fmla="*/ 370163 w 1964529"/>
                <a:gd name="connsiteY656" fmla="*/ 521803 h 1262083"/>
                <a:gd name="connsiteX657" fmla="*/ 373287 w 1964529"/>
                <a:gd name="connsiteY657" fmla="*/ 510417 h 1262083"/>
                <a:gd name="connsiteX658" fmla="*/ 392466 w 1964529"/>
                <a:gd name="connsiteY658" fmla="*/ 493279 h 1262083"/>
                <a:gd name="connsiteX659" fmla="*/ 363242 w 1964529"/>
                <a:gd name="connsiteY659" fmla="*/ 486710 h 1262083"/>
                <a:gd name="connsiteX660" fmla="*/ 343285 w 1964529"/>
                <a:gd name="connsiteY660" fmla="*/ 468878 h 1262083"/>
                <a:gd name="connsiteX661" fmla="*/ 341369 w 1964529"/>
                <a:gd name="connsiteY661" fmla="*/ 461892 h 1262083"/>
                <a:gd name="connsiteX662" fmla="*/ 328376 w 1964529"/>
                <a:gd name="connsiteY662" fmla="*/ 459269 h 1262083"/>
                <a:gd name="connsiteX663" fmla="*/ 303621 w 1964529"/>
                <a:gd name="connsiteY663" fmla="*/ 421923 h 1262083"/>
                <a:gd name="connsiteX664" fmla="*/ 315492 w 1964529"/>
                <a:gd name="connsiteY664" fmla="*/ 393263 h 1262083"/>
                <a:gd name="connsiteX665" fmla="*/ 318267 w 1964529"/>
                <a:gd name="connsiteY665" fmla="*/ 391392 h 1262083"/>
                <a:gd name="connsiteX666" fmla="*/ 313758 w 1964529"/>
                <a:gd name="connsiteY666" fmla="*/ 382012 h 1262083"/>
                <a:gd name="connsiteX667" fmla="*/ 311935 w 1964529"/>
                <a:gd name="connsiteY667" fmla="*/ 369959 h 1262083"/>
                <a:gd name="connsiteX668" fmla="*/ 336690 w 1964529"/>
                <a:gd name="connsiteY668" fmla="*/ 332612 h 1262083"/>
                <a:gd name="connsiteX669" fmla="*/ 348476 w 1964529"/>
                <a:gd name="connsiteY669" fmla="*/ 330233 h 1262083"/>
                <a:gd name="connsiteX670" fmla="*/ 351600 w 1964529"/>
                <a:gd name="connsiteY670" fmla="*/ 318847 h 1262083"/>
                <a:gd name="connsiteX671" fmla="*/ 402353 w 1964529"/>
                <a:gd name="connsiteY671" fmla="*/ 294092 h 1262083"/>
                <a:gd name="connsiteX672" fmla="*/ 411211 w 1964529"/>
                <a:gd name="connsiteY672" fmla="*/ 295408 h 1262083"/>
                <a:gd name="connsiteX673" fmla="*/ 419169 w 1964529"/>
                <a:gd name="connsiteY673" fmla="*/ 285178 h 1262083"/>
                <a:gd name="connsiteX674" fmla="*/ 452239 w 1964529"/>
                <a:gd name="connsiteY674" fmla="*/ 273307 h 1262083"/>
                <a:gd name="connsiteX675" fmla="*/ 485309 w 1964529"/>
                <a:gd name="connsiteY675" fmla="*/ 285178 h 1262083"/>
                <a:gd name="connsiteX676" fmla="*/ 493482 w 1964529"/>
                <a:gd name="connsiteY676" fmla="*/ 295685 h 1262083"/>
                <a:gd name="connsiteX677" fmla="*/ 504203 w 1964529"/>
                <a:gd name="connsiteY677" fmla="*/ 294092 h 1262083"/>
                <a:gd name="connsiteX678" fmla="*/ 554957 w 1964529"/>
                <a:gd name="connsiteY678" fmla="*/ 318847 h 1262083"/>
                <a:gd name="connsiteX679" fmla="*/ 558081 w 1964529"/>
                <a:gd name="connsiteY679" fmla="*/ 330233 h 1262083"/>
                <a:gd name="connsiteX680" fmla="*/ 569866 w 1964529"/>
                <a:gd name="connsiteY680" fmla="*/ 332612 h 1262083"/>
                <a:gd name="connsiteX681" fmla="*/ 594621 w 1964529"/>
                <a:gd name="connsiteY681" fmla="*/ 369959 h 1262083"/>
                <a:gd name="connsiteX682" fmla="*/ 591436 w 1964529"/>
                <a:gd name="connsiteY682" fmla="*/ 385736 h 1262083"/>
                <a:gd name="connsiteX683" fmla="*/ 585414 w 1964529"/>
                <a:gd name="connsiteY683" fmla="*/ 394668 h 1262083"/>
                <a:gd name="connsiteX684" fmla="*/ 587699 w 1964529"/>
                <a:gd name="connsiteY684" fmla="*/ 397183 h 1262083"/>
                <a:gd name="connsiteX685" fmla="*/ 594621 w 1964529"/>
                <a:gd name="connsiteY685" fmla="*/ 419844 h 1262083"/>
                <a:gd name="connsiteX686" fmla="*/ 587969 w 1964529"/>
                <a:gd name="connsiteY686" fmla="*/ 441623 h 1262083"/>
                <a:gd name="connsiteX687" fmla="*/ 595657 w 1964529"/>
                <a:gd name="connsiteY687" fmla="*/ 434753 h 1262083"/>
                <a:gd name="connsiteX688" fmla="*/ 626454 w 1964529"/>
                <a:gd name="connsiteY688" fmla="*/ 427830 h 1262083"/>
                <a:gd name="connsiteX689" fmla="*/ 635312 w 1964529"/>
                <a:gd name="connsiteY689" fmla="*/ 429146 h 1262083"/>
                <a:gd name="connsiteX690" fmla="*/ 643270 w 1964529"/>
                <a:gd name="connsiteY690" fmla="*/ 418916 h 1262083"/>
                <a:gd name="connsiteX691" fmla="*/ 650092 w 1964529"/>
                <a:gd name="connsiteY691" fmla="*/ 416467 h 1262083"/>
                <a:gd name="connsiteX692" fmla="*/ 647060 w 1964529"/>
                <a:gd name="connsiteY692" fmla="*/ 406541 h 1262083"/>
                <a:gd name="connsiteX693" fmla="*/ 656808 w 1964529"/>
                <a:gd name="connsiteY693" fmla="*/ 383006 h 1262083"/>
                <a:gd name="connsiteX694" fmla="*/ 659087 w 1964529"/>
                <a:gd name="connsiteY694" fmla="*/ 381470 h 1262083"/>
                <a:gd name="connsiteX695" fmla="*/ 655384 w 1964529"/>
                <a:gd name="connsiteY695" fmla="*/ 373768 h 1262083"/>
                <a:gd name="connsiteX696" fmla="*/ 653887 w 1964529"/>
                <a:gd name="connsiteY696" fmla="*/ 363870 h 1262083"/>
                <a:gd name="connsiteX697" fmla="*/ 656735 w 1964529"/>
                <a:gd name="connsiteY697" fmla="*/ 354548 h 1262083"/>
                <a:gd name="connsiteX698" fmla="*/ 644947 w 1964529"/>
                <a:gd name="connsiteY698" fmla="*/ 349730 h 1262083"/>
                <a:gd name="connsiteX699" fmla="*/ 642258 w 1964529"/>
                <a:gd name="connsiteY699" fmla="*/ 345890 h 1262083"/>
                <a:gd name="connsiteX700" fmla="*/ 626790 w 1964529"/>
                <a:gd name="connsiteY700" fmla="*/ 348188 h 1262083"/>
                <a:gd name="connsiteX701" fmla="*/ 585114 w 1964529"/>
                <a:gd name="connsiteY701" fmla="*/ 327860 h 1262083"/>
                <a:gd name="connsiteX702" fmla="*/ 583540 w 1964529"/>
                <a:gd name="connsiteY702" fmla="*/ 322124 h 1262083"/>
                <a:gd name="connsiteX703" fmla="*/ 572871 w 1964529"/>
                <a:gd name="connsiteY703" fmla="*/ 319970 h 1262083"/>
                <a:gd name="connsiteX704" fmla="*/ 552544 w 1964529"/>
                <a:gd name="connsiteY704" fmla="*/ 289303 h 1262083"/>
                <a:gd name="connsiteX705" fmla="*/ 562292 w 1964529"/>
                <a:gd name="connsiteY705" fmla="*/ 265769 h 1262083"/>
                <a:gd name="connsiteX706" fmla="*/ 564570 w 1964529"/>
                <a:gd name="connsiteY706" fmla="*/ 264233 h 1262083"/>
                <a:gd name="connsiteX707" fmla="*/ 560868 w 1964529"/>
                <a:gd name="connsiteY707" fmla="*/ 256531 h 1262083"/>
                <a:gd name="connsiteX708" fmla="*/ 559371 w 1964529"/>
                <a:gd name="connsiteY708" fmla="*/ 246634 h 1262083"/>
                <a:gd name="connsiteX709" fmla="*/ 579699 w 1964529"/>
                <a:gd name="connsiteY709" fmla="*/ 215966 h 1262083"/>
                <a:gd name="connsiteX710" fmla="*/ 589376 w 1964529"/>
                <a:gd name="connsiteY710" fmla="*/ 214013 h 1262083"/>
                <a:gd name="connsiteX711" fmla="*/ 591941 w 1964529"/>
                <a:gd name="connsiteY711" fmla="*/ 204663 h 1262083"/>
                <a:gd name="connsiteX712" fmla="*/ 633617 w 1964529"/>
                <a:gd name="connsiteY712" fmla="*/ 184336 h 1262083"/>
                <a:gd name="connsiteX713" fmla="*/ 640890 w 1964529"/>
                <a:gd name="connsiteY713" fmla="*/ 185416 h 1262083"/>
                <a:gd name="connsiteX714" fmla="*/ 647425 w 1964529"/>
                <a:gd name="connsiteY714" fmla="*/ 177016 h 1262083"/>
                <a:gd name="connsiteX715" fmla="*/ 674580 w 1964529"/>
                <a:gd name="connsiteY715" fmla="*/ 167268 h 1262083"/>
                <a:gd name="connsiteX716" fmla="*/ 679648 w 1964529"/>
                <a:gd name="connsiteY716" fmla="*/ 169087 h 1262083"/>
                <a:gd name="connsiteX717" fmla="*/ 681522 w 1964529"/>
                <a:gd name="connsiteY717" fmla="*/ 164563 h 1262083"/>
                <a:gd name="connsiteX718" fmla="*/ 683800 w 1964529"/>
                <a:gd name="connsiteY718" fmla="*/ 163027 h 1262083"/>
                <a:gd name="connsiteX719" fmla="*/ 680098 w 1964529"/>
                <a:gd name="connsiteY719" fmla="*/ 155325 h 1262083"/>
                <a:gd name="connsiteX720" fmla="*/ 678601 w 1964529"/>
                <a:gd name="connsiteY720" fmla="*/ 145428 h 1262083"/>
                <a:gd name="connsiteX721" fmla="*/ 698929 w 1964529"/>
                <a:gd name="connsiteY721" fmla="*/ 114760 h 1262083"/>
                <a:gd name="connsiteX722" fmla="*/ 708606 w 1964529"/>
                <a:gd name="connsiteY722" fmla="*/ 112807 h 1262083"/>
                <a:gd name="connsiteX723" fmla="*/ 711171 w 1964529"/>
                <a:gd name="connsiteY723" fmla="*/ 103457 h 1262083"/>
                <a:gd name="connsiteX724" fmla="*/ 752847 w 1964529"/>
                <a:gd name="connsiteY724" fmla="*/ 83130 h 1262083"/>
                <a:gd name="connsiteX725" fmla="*/ 760120 w 1964529"/>
                <a:gd name="connsiteY725" fmla="*/ 84210 h 1262083"/>
                <a:gd name="connsiteX726" fmla="*/ 766655 w 1964529"/>
                <a:gd name="connsiteY726" fmla="*/ 75810 h 1262083"/>
                <a:gd name="connsiteX727" fmla="*/ 793810 w 1964529"/>
                <a:gd name="connsiteY727" fmla="*/ 66062 h 1262083"/>
                <a:gd name="connsiteX728" fmla="*/ 820965 w 1964529"/>
                <a:gd name="connsiteY728" fmla="*/ 75810 h 1262083"/>
                <a:gd name="connsiteX729" fmla="*/ 827677 w 1964529"/>
                <a:gd name="connsiteY729" fmla="*/ 84437 h 1262083"/>
                <a:gd name="connsiteX730" fmla="*/ 836480 w 1964529"/>
                <a:gd name="connsiteY730" fmla="*/ 83130 h 1262083"/>
                <a:gd name="connsiteX731" fmla="*/ 852947 w 1964529"/>
                <a:gd name="connsiteY731" fmla="*/ 86831 h 1262083"/>
                <a:gd name="connsiteX732" fmla="*/ 853982 w 1964529"/>
                <a:gd name="connsiteY732" fmla="*/ 84332 h 1262083"/>
                <a:gd name="connsiteX733" fmla="*/ 855932 w 1964529"/>
                <a:gd name="connsiteY733" fmla="*/ 83016 h 1262083"/>
                <a:gd name="connsiteX734" fmla="*/ 852762 w 1964529"/>
                <a:gd name="connsiteY734" fmla="*/ 76422 h 1262083"/>
                <a:gd name="connsiteX735" fmla="*/ 851481 w 1964529"/>
                <a:gd name="connsiteY735" fmla="*/ 67949 h 1262083"/>
                <a:gd name="connsiteX736" fmla="*/ 868885 w 1964529"/>
                <a:gd name="connsiteY736" fmla="*/ 41693 h 1262083"/>
                <a:gd name="connsiteX737" fmla="*/ 877170 w 1964529"/>
                <a:gd name="connsiteY737" fmla="*/ 40021 h 1262083"/>
                <a:gd name="connsiteX738" fmla="*/ 879366 w 1964529"/>
                <a:gd name="connsiteY738" fmla="*/ 32016 h 1262083"/>
                <a:gd name="connsiteX739" fmla="*/ 915047 w 1964529"/>
                <a:gd name="connsiteY739" fmla="*/ 14613 h 1262083"/>
                <a:gd name="connsiteX740" fmla="*/ 921274 w 1964529"/>
                <a:gd name="connsiteY740" fmla="*/ 15538 h 1262083"/>
                <a:gd name="connsiteX741" fmla="*/ 926869 w 1964529"/>
                <a:gd name="connsiteY741" fmla="*/ 8346 h 1262083"/>
                <a:gd name="connsiteX742" fmla="*/ 950118 w 1964529"/>
                <a:gd name="connsiteY742" fmla="*/ 0 h 126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</a:cxnLst>
              <a:rect l="l" t="t" r="r" b="b"/>
              <a:pathLst>
                <a:path w="1964529" h="1262083">
                  <a:moveTo>
                    <a:pt x="1079540" y="1029820"/>
                  </a:moveTo>
                  <a:lnTo>
                    <a:pt x="1075661" y="1042518"/>
                  </a:lnTo>
                  <a:lnTo>
                    <a:pt x="1070356" y="1046887"/>
                  </a:lnTo>
                  <a:lnTo>
                    <a:pt x="1072670" y="1047231"/>
                  </a:lnTo>
                  <a:lnTo>
                    <a:pt x="1080628" y="1037001"/>
                  </a:lnTo>
                  <a:lnTo>
                    <a:pt x="1081624" y="1036643"/>
                  </a:lnTo>
                  <a:close/>
                  <a:moveTo>
                    <a:pt x="207170" y="948740"/>
                  </a:moveTo>
                  <a:lnTo>
                    <a:pt x="206495" y="949199"/>
                  </a:lnTo>
                  <a:lnTo>
                    <a:pt x="207499" y="949424"/>
                  </a:lnTo>
                  <a:close/>
                  <a:moveTo>
                    <a:pt x="1540709" y="948275"/>
                  </a:moveTo>
                  <a:lnTo>
                    <a:pt x="1531332" y="955996"/>
                  </a:lnTo>
                  <a:lnTo>
                    <a:pt x="1518943" y="958497"/>
                  </a:lnTo>
                  <a:lnTo>
                    <a:pt x="1518768" y="959135"/>
                  </a:lnTo>
                  <a:lnTo>
                    <a:pt x="1534070" y="964629"/>
                  </a:lnTo>
                  <a:lnTo>
                    <a:pt x="1539339" y="951909"/>
                  </a:lnTo>
                  <a:lnTo>
                    <a:pt x="1541693" y="950322"/>
                  </a:lnTo>
                  <a:close/>
                  <a:moveTo>
                    <a:pt x="837970" y="924662"/>
                  </a:moveTo>
                  <a:lnTo>
                    <a:pt x="825896" y="927376"/>
                  </a:lnTo>
                  <a:lnTo>
                    <a:pt x="812707" y="925416"/>
                  </a:lnTo>
                  <a:lnTo>
                    <a:pt x="810020" y="929255"/>
                  </a:lnTo>
                  <a:lnTo>
                    <a:pt x="804925" y="932720"/>
                  </a:lnTo>
                  <a:lnTo>
                    <a:pt x="814731" y="940795"/>
                  </a:lnTo>
                  <a:lnTo>
                    <a:pt x="824652" y="932625"/>
                  </a:lnTo>
                  <a:lnTo>
                    <a:pt x="836438" y="930246"/>
                  </a:lnTo>
                  <a:close/>
                  <a:moveTo>
                    <a:pt x="1074335" y="924577"/>
                  </a:moveTo>
                  <a:lnTo>
                    <a:pt x="1055498" y="927376"/>
                  </a:lnTo>
                  <a:lnTo>
                    <a:pt x="1044582" y="924922"/>
                  </a:lnTo>
                  <a:lnTo>
                    <a:pt x="1046043" y="930246"/>
                  </a:lnTo>
                  <a:lnTo>
                    <a:pt x="1057828" y="932625"/>
                  </a:lnTo>
                  <a:cubicBezTo>
                    <a:pt x="1072376" y="938778"/>
                    <a:pt x="1082583" y="953183"/>
                    <a:pt x="1082583" y="969972"/>
                  </a:cubicBezTo>
                  <a:cubicBezTo>
                    <a:pt x="1082583" y="975568"/>
                    <a:pt x="1081449" y="980899"/>
                    <a:pt x="1079398" y="985749"/>
                  </a:cubicBezTo>
                  <a:lnTo>
                    <a:pt x="1073376" y="994680"/>
                  </a:lnTo>
                  <a:lnTo>
                    <a:pt x="1075661" y="997195"/>
                  </a:lnTo>
                  <a:lnTo>
                    <a:pt x="1080635" y="1013477"/>
                  </a:lnTo>
                  <a:lnTo>
                    <a:pt x="1089003" y="993275"/>
                  </a:lnTo>
                  <a:lnTo>
                    <a:pt x="1091777" y="991404"/>
                  </a:lnTo>
                  <a:lnTo>
                    <a:pt x="1087268" y="982024"/>
                  </a:lnTo>
                  <a:cubicBezTo>
                    <a:pt x="1086083" y="978217"/>
                    <a:pt x="1085445" y="974169"/>
                    <a:pt x="1085445" y="969972"/>
                  </a:cubicBezTo>
                  <a:cubicBezTo>
                    <a:pt x="1085445" y="961577"/>
                    <a:pt x="1087997" y="953779"/>
                    <a:pt x="1092368" y="947310"/>
                  </a:cubicBezTo>
                  <a:lnTo>
                    <a:pt x="1099726" y="941250"/>
                  </a:lnTo>
                  <a:lnTo>
                    <a:pt x="1093422" y="940008"/>
                  </a:lnTo>
                  <a:cubicBezTo>
                    <a:pt x="1087288" y="937446"/>
                    <a:pt x="1081899" y="933759"/>
                    <a:pt x="1077610" y="929255"/>
                  </a:cubicBezTo>
                  <a:close/>
                  <a:moveTo>
                    <a:pt x="641233" y="885736"/>
                  </a:moveTo>
                  <a:lnTo>
                    <a:pt x="636017" y="893473"/>
                  </a:lnTo>
                  <a:lnTo>
                    <a:pt x="636710" y="894236"/>
                  </a:lnTo>
                  <a:lnTo>
                    <a:pt x="637297" y="894104"/>
                  </a:lnTo>
                  <a:lnTo>
                    <a:pt x="646155" y="895420"/>
                  </a:lnTo>
                  <a:lnTo>
                    <a:pt x="648825" y="891988"/>
                  </a:lnTo>
                  <a:close/>
                  <a:moveTo>
                    <a:pt x="350020" y="842653"/>
                  </a:moveTo>
                  <a:lnTo>
                    <a:pt x="334551" y="844951"/>
                  </a:lnTo>
                  <a:lnTo>
                    <a:pt x="330475" y="844035"/>
                  </a:lnTo>
                  <a:lnTo>
                    <a:pt x="333657" y="854453"/>
                  </a:lnTo>
                  <a:lnTo>
                    <a:pt x="349664" y="860199"/>
                  </a:lnTo>
                  <a:lnTo>
                    <a:pt x="356599" y="869113"/>
                  </a:lnTo>
                  <a:lnTo>
                    <a:pt x="362709" y="868206"/>
                  </a:lnTo>
                  <a:lnTo>
                    <a:pt x="367495" y="852538"/>
                  </a:lnTo>
                  <a:lnTo>
                    <a:pt x="352708" y="846494"/>
                  </a:lnTo>
                  <a:close/>
                  <a:moveTo>
                    <a:pt x="1613676" y="809255"/>
                  </a:moveTo>
                  <a:lnTo>
                    <a:pt x="1606667" y="815027"/>
                  </a:lnTo>
                  <a:lnTo>
                    <a:pt x="1596493" y="817081"/>
                  </a:lnTo>
                  <a:lnTo>
                    <a:pt x="1594424" y="824624"/>
                  </a:lnTo>
                  <a:cubicBezTo>
                    <a:pt x="1587558" y="836569"/>
                    <a:pt x="1571483" y="844951"/>
                    <a:pt x="1552748" y="844951"/>
                  </a:cubicBezTo>
                  <a:lnTo>
                    <a:pt x="1546671" y="844048"/>
                  </a:lnTo>
                  <a:lnTo>
                    <a:pt x="1549165" y="846102"/>
                  </a:lnTo>
                  <a:cubicBezTo>
                    <a:pt x="1553535" y="852571"/>
                    <a:pt x="1556087" y="860370"/>
                    <a:pt x="1556087" y="868764"/>
                  </a:cubicBezTo>
                  <a:cubicBezTo>
                    <a:pt x="1556087" y="874360"/>
                    <a:pt x="1554953" y="879692"/>
                    <a:pt x="1552902" y="884541"/>
                  </a:cubicBezTo>
                  <a:lnTo>
                    <a:pt x="1546880" y="893473"/>
                  </a:lnTo>
                  <a:lnTo>
                    <a:pt x="1549165" y="895988"/>
                  </a:lnTo>
                  <a:lnTo>
                    <a:pt x="1551893" y="904920"/>
                  </a:lnTo>
                  <a:lnTo>
                    <a:pt x="1557325" y="900447"/>
                  </a:lnTo>
                  <a:lnTo>
                    <a:pt x="1567325" y="898428"/>
                  </a:lnTo>
                  <a:lnTo>
                    <a:pt x="1569976" y="888767"/>
                  </a:lnTo>
                  <a:cubicBezTo>
                    <a:pt x="1573523" y="882595"/>
                    <a:pt x="1579449" y="877344"/>
                    <a:pt x="1586909" y="873636"/>
                  </a:cubicBezTo>
                  <a:lnTo>
                    <a:pt x="1605841" y="869380"/>
                  </a:lnTo>
                  <a:lnTo>
                    <a:pt x="1603123" y="860483"/>
                  </a:lnTo>
                  <a:cubicBezTo>
                    <a:pt x="1603123" y="847819"/>
                    <a:pt x="1608256" y="836352"/>
                    <a:pt x="1616556" y="828053"/>
                  </a:cubicBezTo>
                  <a:lnTo>
                    <a:pt x="1619696" y="825936"/>
                  </a:lnTo>
                  <a:lnTo>
                    <a:pt x="1614593" y="815323"/>
                  </a:lnTo>
                  <a:close/>
                  <a:moveTo>
                    <a:pt x="1321908" y="803800"/>
                  </a:moveTo>
                  <a:lnTo>
                    <a:pt x="1319586" y="807117"/>
                  </a:lnTo>
                  <a:cubicBezTo>
                    <a:pt x="1312175" y="814900"/>
                    <a:pt x="1300959" y="819861"/>
                    <a:pt x="1288405" y="819861"/>
                  </a:cubicBezTo>
                  <a:cubicBezTo>
                    <a:pt x="1275852" y="819861"/>
                    <a:pt x="1264635" y="814900"/>
                    <a:pt x="1257224" y="807117"/>
                  </a:cubicBezTo>
                  <a:lnTo>
                    <a:pt x="1255801" y="805084"/>
                  </a:lnTo>
                  <a:lnTo>
                    <a:pt x="1252895" y="819479"/>
                  </a:lnTo>
                  <a:lnTo>
                    <a:pt x="1246873" y="828411"/>
                  </a:lnTo>
                  <a:lnTo>
                    <a:pt x="1249158" y="830926"/>
                  </a:lnTo>
                  <a:cubicBezTo>
                    <a:pt x="1253528" y="837394"/>
                    <a:pt x="1256080" y="845193"/>
                    <a:pt x="1256080" y="853587"/>
                  </a:cubicBezTo>
                  <a:cubicBezTo>
                    <a:pt x="1256080" y="861982"/>
                    <a:pt x="1253528" y="869780"/>
                    <a:pt x="1249158" y="876249"/>
                  </a:cubicBezTo>
                  <a:lnTo>
                    <a:pt x="1244529" y="880061"/>
                  </a:lnTo>
                  <a:lnTo>
                    <a:pt x="1258819" y="885190"/>
                  </a:lnTo>
                  <a:lnTo>
                    <a:pt x="1266992" y="895697"/>
                  </a:lnTo>
                  <a:lnTo>
                    <a:pt x="1276010" y="894357"/>
                  </a:lnTo>
                  <a:lnTo>
                    <a:pt x="1276959" y="892068"/>
                  </a:lnTo>
                  <a:lnTo>
                    <a:pt x="1279733" y="890197"/>
                  </a:lnTo>
                  <a:lnTo>
                    <a:pt x="1275224" y="880817"/>
                  </a:lnTo>
                  <a:cubicBezTo>
                    <a:pt x="1274039" y="877009"/>
                    <a:pt x="1273401" y="872961"/>
                    <a:pt x="1273401" y="868764"/>
                  </a:cubicBezTo>
                  <a:cubicBezTo>
                    <a:pt x="1273401" y="851975"/>
                    <a:pt x="1283609" y="837570"/>
                    <a:pt x="1298156" y="831417"/>
                  </a:cubicBezTo>
                  <a:lnTo>
                    <a:pt x="1309942" y="829038"/>
                  </a:lnTo>
                  <a:lnTo>
                    <a:pt x="1313066" y="817652"/>
                  </a:lnTo>
                  <a:lnTo>
                    <a:pt x="1327618" y="804649"/>
                  </a:lnTo>
                  <a:close/>
                  <a:moveTo>
                    <a:pt x="624303" y="803800"/>
                  </a:moveTo>
                  <a:lnTo>
                    <a:pt x="621981" y="807117"/>
                  </a:lnTo>
                  <a:lnTo>
                    <a:pt x="602624" y="815028"/>
                  </a:lnTo>
                  <a:lnTo>
                    <a:pt x="605560" y="817652"/>
                  </a:lnTo>
                  <a:lnTo>
                    <a:pt x="608684" y="829038"/>
                  </a:lnTo>
                  <a:lnTo>
                    <a:pt x="620469" y="831417"/>
                  </a:lnTo>
                  <a:lnTo>
                    <a:pt x="631571" y="840560"/>
                  </a:lnTo>
                  <a:lnTo>
                    <a:pt x="637185" y="827006"/>
                  </a:lnTo>
                  <a:lnTo>
                    <a:pt x="639960" y="825135"/>
                  </a:lnTo>
                  <a:lnTo>
                    <a:pt x="635451" y="815755"/>
                  </a:lnTo>
                  <a:lnTo>
                    <a:pt x="633858" y="805220"/>
                  </a:lnTo>
                  <a:close/>
                  <a:moveTo>
                    <a:pt x="1394587" y="770260"/>
                  </a:moveTo>
                  <a:lnTo>
                    <a:pt x="1390038" y="774006"/>
                  </a:lnTo>
                  <a:lnTo>
                    <a:pt x="1379334" y="776167"/>
                  </a:lnTo>
                  <a:lnTo>
                    <a:pt x="1377156" y="784104"/>
                  </a:lnTo>
                  <a:lnTo>
                    <a:pt x="1366817" y="793343"/>
                  </a:lnTo>
                  <a:lnTo>
                    <a:pt x="1372677" y="794213"/>
                  </a:lnTo>
                  <a:lnTo>
                    <a:pt x="1380635" y="783983"/>
                  </a:lnTo>
                  <a:lnTo>
                    <a:pt x="1390347" y="780497"/>
                  </a:lnTo>
                  <a:close/>
                  <a:moveTo>
                    <a:pt x="1626266" y="747005"/>
                  </a:moveTo>
                  <a:lnTo>
                    <a:pt x="1624379" y="756352"/>
                  </a:lnTo>
                  <a:lnTo>
                    <a:pt x="1619434" y="763686"/>
                  </a:lnTo>
                  <a:lnTo>
                    <a:pt x="1621310" y="765751"/>
                  </a:lnTo>
                  <a:lnTo>
                    <a:pt x="1623631" y="773351"/>
                  </a:lnTo>
                  <a:lnTo>
                    <a:pt x="1640543" y="759425"/>
                  </a:lnTo>
                  <a:lnTo>
                    <a:pt x="1653878" y="756733"/>
                  </a:lnTo>
                  <a:lnTo>
                    <a:pt x="1655424" y="751099"/>
                  </a:lnTo>
                  <a:lnTo>
                    <a:pt x="1648649" y="752435"/>
                  </a:lnTo>
                  <a:cubicBezTo>
                    <a:pt x="1641384" y="752435"/>
                    <a:pt x="1634507" y="750999"/>
                    <a:pt x="1628373" y="748438"/>
                  </a:cubicBezTo>
                  <a:close/>
                  <a:moveTo>
                    <a:pt x="707879" y="717000"/>
                  </a:moveTo>
                  <a:lnTo>
                    <a:pt x="705867" y="719984"/>
                  </a:lnTo>
                  <a:lnTo>
                    <a:pt x="707841" y="722157"/>
                  </a:lnTo>
                  <a:lnTo>
                    <a:pt x="710505" y="730879"/>
                  </a:lnTo>
                  <a:lnTo>
                    <a:pt x="719031" y="728963"/>
                  </a:lnTo>
                  <a:lnTo>
                    <a:pt x="712824" y="723417"/>
                  </a:lnTo>
                  <a:lnTo>
                    <a:pt x="711251" y="717681"/>
                  </a:lnTo>
                  <a:close/>
                  <a:moveTo>
                    <a:pt x="465223" y="700115"/>
                  </a:moveTo>
                  <a:lnTo>
                    <a:pt x="466689" y="701425"/>
                  </a:lnTo>
                  <a:lnTo>
                    <a:pt x="469254" y="710775"/>
                  </a:lnTo>
                  <a:lnTo>
                    <a:pt x="472271" y="711384"/>
                  </a:lnTo>
                  <a:lnTo>
                    <a:pt x="471148" y="709049"/>
                  </a:lnTo>
                  <a:lnTo>
                    <a:pt x="469938" y="701045"/>
                  </a:lnTo>
                  <a:close/>
                  <a:moveTo>
                    <a:pt x="1445251" y="683243"/>
                  </a:moveTo>
                  <a:lnTo>
                    <a:pt x="1442564" y="687081"/>
                  </a:lnTo>
                  <a:cubicBezTo>
                    <a:pt x="1438275" y="691585"/>
                    <a:pt x="1432885" y="695273"/>
                    <a:pt x="1426752" y="697834"/>
                  </a:cubicBezTo>
                  <a:lnTo>
                    <a:pt x="1410960" y="700947"/>
                  </a:lnTo>
                  <a:lnTo>
                    <a:pt x="1408675" y="712266"/>
                  </a:lnTo>
                  <a:lnTo>
                    <a:pt x="1403472" y="719984"/>
                  </a:lnTo>
                  <a:lnTo>
                    <a:pt x="1404719" y="721356"/>
                  </a:lnTo>
                  <a:lnTo>
                    <a:pt x="1415195" y="712729"/>
                  </a:lnTo>
                  <a:lnTo>
                    <a:pt x="1424872" y="710775"/>
                  </a:lnTo>
                  <a:lnTo>
                    <a:pt x="1427438" y="701425"/>
                  </a:lnTo>
                  <a:cubicBezTo>
                    <a:pt x="1430871" y="695453"/>
                    <a:pt x="1436606" y="690371"/>
                    <a:pt x="1443825" y="686782"/>
                  </a:cubicBezTo>
                  <a:lnTo>
                    <a:pt x="1453872" y="684524"/>
                  </a:lnTo>
                  <a:close/>
                  <a:moveTo>
                    <a:pt x="434563" y="682404"/>
                  </a:moveTo>
                  <a:lnTo>
                    <a:pt x="432312" y="682739"/>
                  </a:lnTo>
                  <a:lnTo>
                    <a:pt x="435262" y="683402"/>
                  </a:lnTo>
                  <a:close/>
                  <a:moveTo>
                    <a:pt x="1477339" y="680955"/>
                  </a:moveTo>
                  <a:lnTo>
                    <a:pt x="1473683" y="681777"/>
                  </a:lnTo>
                  <a:lnTo>
                    <a:pt x="1476387" y="682178"/>
                  </a:lnTo>
                  <a:close/>
                  <a:moveTo>
                    <a:pt x="665423" y="641847"/>
                  </a:moveTo>
                  <a:lnTo>
                    <a:pt x="679551" y="654471"/>
                  </a:lnTo>
                  <a:lnTo>
                    <a:pt x="682250" y="664310"/>
                  </a:lnTo>
                  <a:lnTo>
                    <a:pt x="688263" y="665524"/>
                  </a:lnTo>
                  <a:lnTo>
                    <a:pt x="690002" y="661325"/>
                  </a:lnTo>
                  <a:lnTo>
                    <a:pt x="692281" y="659789"/>
                  </a:lnTo>
                  <a:lnTo>
                    <a:pt x="688578" y="652087"/>
                  </a:lnTo>
                  <a:cubicBezTo>
                    <a:pt x="687605" y="648960"/>
                    <a:pt x="687081" y="645636"/>
                    <a:pt x="687081" y="642189"/>
                  </a:cubicBezTo>
                  <a:lnTo>
                    <a:pt x="687181" y="641862"/>
                  </a:lnTo>
                  <a:lnTo>
                    <a:pt x="676340" y="643999"/>
                  </a:lnTo>
                  <a:close/>
                  <a:moveTo>
                    <a:pt x="1253680" y="625411"/>
                  </a:moveTo>
                  <a:lnTo>
                    <a:pt x="1250993" y="629249"/>
                  </a:lnTo>
                  <a:lnTo>
                    <a:pt x="1245347" y="633089"/>
                  </a:lnTo>
                  <a:lnTo>
                    <a:pt x="1252955" y="634219"/>
                  </a:lnTo>
                  <a:lnTo>
                    <a:pt x="1259173" y="626227"/>
                  </a:lnTo>
                  <a:close/>
                  <a:moveTo>
                    <a:pt x="986205" y="625411"/>
                  </a:moveTo>
                  <a:lnTo>
                    <a:pt x="983518" y="629249"/>
                  </a:lnTo>
                  <a:cubicBezTo>
                    <a:pt x="974940" y="638257"/>
                    <a:pt x="961959" y="643999"/>
                    <a:pt x="947430" y="643999"/>
                  </a:cubicBezTo>
                  <a:cubicBezTo>
                    <a:pt x="940165" y="643999"/>
                    <a:pt x="933288" y="642563"/>
                    <a:pt x="927154" y="640002"/>
                  </a:cubicBezTo>
                  <a:lnTo>
                    <a:pt x="916282" y="632609"/>
                  </a:lnTo>
                  <a:lnTo>
                    <a:pt x="919208" y="642189"/>
                  </a:lnTo>
                  <a:cubicBezTo>
                    <a:pt x="919208" y="646785"/>
                    <a:pt x="918277" y="651163"/>
                    <a:pt x="916593" y="655145"/>
                  </a:cubicBezTo>
                  <a:lnTo>
                    <a:pt x="911648" y="662479"/>
                  </a:lnTo>
                  <a:lnTo>
                    <a:pt x="913524" y="664544"/>
                  </a:lnTo>
                  <a:cubicBezTo>
                    <a:pt x="917113" y="669856"/>
                    <a:pt x="919208" y="676260"/>
                    <a:pt x="919208" y="683153"/>
                  </a:cubicBezTo>
                  <a:cubicBezTo>
                    <a:pt x="919208" y="696939"/>
                    <a:pt x="910826" y="708768"/>
                    <a:pt x="898881" y="713820"/>
                  </a:cubicBezTo>
                  <a:lnTo>
                    <a:pt x="888707" y="715874"/>
                  </a:lnTo>
                  <a:lnTo>
                    <a:pt x="886638" y="723417"/>
                  </a:lnTo>
                  <a:cubicBezTo>
                    <a:pt x="883205" y="729390"/>
                    <a:pt x="877469" y="734472"/>
                    <a:pt x="870251" y="738060"/>
                  </a:cubicBezTo>
                  <a:lnTo>
                    <a:pt x="862371" y="739831"/>
                  </a:lnTo>
                  <a:lnTo>
                    <a:pt x="876650" y="752590"/>
                  </a:lnTo>
                  <a:lnTo>
                    <a:pt x="879774" y="763976"/>
                  </a:lnTo>
                  <a:lnTo>
                    <a:pt x="891559" y="766355"/>
                  </a:lnTo>
                  <a:cubicBezTo>
                    <a:pt x="906106" y="772508"/>
                    <a:pt x="916314" y="786913"/>
                    <a:pt x="916314" y="803702"/>
                  </a:cubicBezTo>
                  <a:cubicBezTo>
                    <a:pt x="916314" y="809298"/>
                    <a:pt x="915180" y="814630"/>
                    <a:pt x="913129" y="819479"/>
                  </a:cubicBezTo>
                  <a:lnTo>
                    <a:pt x="907107" y="828411"/>
                  </a:lnTo>
                  <a:lnTo>
                    <a:pt x="909392" y="830926"/>
                  </a:lnTo>
                  <a:cubicBezTo>
                    <a:pt x="913762" y="837394"/>
                    <a:pt x="916314" y="845193"/>
                    <a:pt x="916314" y="853587"/>
                  </a:cubicBezTo>
                  <a:cubicBezTo>
                    <a:pt x="916314" y="870376"/>
                    <a:pt x="906106" y="884781"/>
                    <a:pt x="891559" y="890934"/>
                  </a:cubicBezTo>
                  <a:lnTo>
                    <a:pt x="879170" y="893435"/>
                  </a:lnTo>
                  <a:lnTo>
                    <a:pt x="878242" y="896818"/>
                  </a:lnTo>
                  <a:lnTo>
                    <a:pt x="890315" y="894104"/>
                  </a:lnTo>
                  <a:lnTo>
                    <a:pt x="899173" y="895420"/>
                  </a:lnTo>
                  <a:lnTo>
                    <a:pt x="907131" y="885190"/>
                  </a:lnTo>
                  <a:cubicBezTo>
                    <a:pt x="915594" y="877855"/>
                    <a:pt x="927286" y="873319"/>
                    <a:pt x="940201" y="873319"/>
                  </a:cubicBezTo>
                  <a:cubicBezTo>
                    <a:pt x="953116" y="873319"/>
                    <a:pt x="964807" y="877855"/>
                    <a:pt x="973271" y="885190"/>
                  </a:cubicBezTo>
                  <a:lnTo>
                    <a:pt x="981444" y="895697"/>
                  </a:lnTo>
                  <a:lnTo>
                    <a:pt x="992165" y="894104"/>
                  </a:lnTo>
                  <a:lnTo>
                    <a:pt x="1003081" y="896558"/>
                  </a:lnTo>
                  <a:lnTo>
                    <a:pt x="1002828" y="895635"/>
                  </a:lnTo>
                  <a:lnTo>
                    <a:pt x="989835" y="893012"/>
                  </a:lnTo>
                  <a:cubicBezTo>
                    <a:pt x="975288" y="886859"/>
                    <a:pt x="965080" y="872454"/>
                    <a:pt x="965080" y="855666"/>
                  </a:cubicBezTo>
                  <a:cubicBezTo>
                    <a:pt x="965080" y="844473"/>
                    <a:pt x="969617" y="834340"/>
                    <a:pt x="976951" y="827006"/>
                  </a:cubicBezTo>
                  <a:lnTo>
                    <a:pt x="979726" y="825135"/>
                  </a:lnTo>
                  <a:lnTo>
                    <a:pt x="975217" y="815755"/>
                  </a:lnTo>
                  <a:cubicBezTo>
                    <a:pt x="974032" y="811947"/>
                    <a:pt x="973394" y="807899"/>
                    <a:pt x="973394" y="803702"/>
                  </a:cubicBezTo>
                  <a:cubicBezTo>
                    <a:pt x="973394" y="786913"/>
                    <a:pt x="983602" y="772508"/>
                    <a:pt x="998149" y="766355"/>
                  </a:cubicBezTo>
                  <a:lnTo>
                    <a:pt x="1009935" y="763976"/>
                  </a:lnTo>
                  <a:lnTo>
                    <a:pt x="1013059" y="752590"/>
                  </a:lnTo>
                  <a:lnTo>
                    <a:pt x="1029396" y="737991"/>
                  </a:lnTo>
                  <a:lnTo>
                    <a:pt x="1013086" y="723417"/>
                  </a:lnTo>
                  <a:lnTo>
                    <a:pt x="1011513" y="717681"/>
                  </a:lnTo>
                  <a:lnTo>
                    <a:pt x="1000844" y="715527"/>
                  </a:lnTo>
                  <a:cubicBezTo>
                    <a:pt x="988898" y="710474"/>
                    <a:pt x="980516" y="698646"/>
                    <a:pt x="980516" y="684860"/>
                  </a:cubicBezTo>
                  <a:cubicBezTo>
                    <a:pt x="980516" y="675669"/>
                    <a:pt x="984241" y="667348"/>
                    <a:pt x="990264" y="661325"/>
                  </a:cubicBezTo>
                  <a:lnTo>
                    <a:pt x="992543" y="659789"/>
                  </a:lnTo>
                  <a:lnTo>
                    <a:pt x="988840" y="652087"/>
                  </a:lnTo>
                  <a:cubicBezTo>
                    <a:pt x="987867" y="648960"/>
                    <a:pt x="987343" y="645636"/>
                    <a:pt x="987343" y="642189"/>
                  </a:cubicBezTo>
                  <a:lnTo>
                    <a:pt x="992196" y="626301"/>
                  </a:lnTo>
                  <a:close/>
                  <a:moveTo>
                    <a:pt x="636977" y="624572"/>
                  </a:moveTo>
                  <a:lnTo>
                    <a:pt x="620634" y="627000"/>
                  </a:lnTo>
                  <a:lnTo>
                    <a:pt x="626435" y="634458"/>
                  </a:lnTo>
                  <a:lnTo>
                    <a:pt x="635699" y="633082"/>
                  </a:lnTo>
                  <a:lnTo>
                    <a:pt x="650919" y="636504"/>
                  </a:lnTo>
                  <a:lnTo>
                    <a:pt x="640252" y="629249"/>
                  </a:lnTo>
                  <a:close/>
                  <a:moveTo>
                    <a:pt x="812736" y="523628"/>
                  </a:moveTo>
                  <a:lnTo>
                    <a:pt x="809515" y="528406"/>
                  </a:lnTo>
                  <a:lnTo>
                    <a:pt x="809918" y="528849"/>
                  </a:lnTo>
                  <a:lnTo>
                    <a:pt x="810683" y="527001"/>
                  </a:lnTo>
                  <a:lnTo>
                    <a:pt x="813458" y="525130"/>
                  </a:lnTo>
                  <a:close/>
                  <a:moveTo>
                    <a:pt x="1051544" y="457675"/>
                  </a:moveTo>
                  <a:lnTo>
                    <a:pt x="1053272" y="463971"/>
                  </a:lnTo>
                  <a:lnTo>
                    <a:pt x="1065057" y="466350"/>
                  </a:lnTo>
                  <a:lnTo>
                    <a:pt x="1082207" y="480473"/>
                  </a:lnTo>
                  <a:lnTo>
                    <a:pt x="1098174" y="467324"/>
                  </a:lnTo>
                  <a:lnTo>
                    <a:pt x="1097303" y="466968"/>
                  </a:lnTo>
                  <a:lnTo>
                    <a:pt x="1094614" y="463128"/>
                  </a:lnTo>
                  <a:lnTo>
                    <a:pt x="1079146" y="465425"/>
                  </a:lnTo>
                  <a:cubicBezTo>
                    <a:pt x="1069778" y="465425"/>
                    <a:pt x="1061075" y="463330"/>
                    <a:pt x="1053857" y="459741"/>
                  </a:cubicBezTo>
                  <a:close/>
                  <a:moveTo>
                    <a:pt x="578535" y="450052"/>
                  </a:moveTo>
                  <a:lnTo>
                    <a:pt x="569866" y="457191"/>
                  </a:lnTo>
                  <a:lnTo>
                    <a:pt x="557477" y="459692"/>
                  </a:lnTo>
                  <a:lnTo>
                    <a:pt x="554957" y="468878"/>
                  </a:lnTo>
                  <a:cubicBezTo>
                    <a:pt x="550776" y="476152"/>
                    <a:pt x="543791" y="482340"/>
                    <a:pt x="535000" y="486710"/>
                  </a:cubicBezTo>
                  <a:lnTo>
                    <a:pt x="532777" y="487210"/>
                  </a:lnTo>
                  <a:lnTo>
                    <a:pt x="540539" y="488955"/>
                  </a:lnTo>
                  <a:lnTo>
                    <a:pt x="542959" y="481035"/>
                  </a:lnTo>
                  <a:cubicBezTo>
                    <a:pt x="547329" y="474567"/>
                    <a:pt x="553518" y="469427"/>
                    <a:pt x="560791" y="466350"/>
                  </a:cubicBezTo>
                  <a:lnTo>
                    <a:pt x="572577" y="463971"/>
                  </a:lnTo>
                  <a:lnTo>
                    <a:pt x="575701" y="452585"/>
                  </a:lnTo>
                  <a:close/>
                  <a:moveTo>
                    <a:pt x="1035190" y="439220"/>
                  </a:moveTo>
                  <a:lnTo>
                    <a:pt x="1036073" y="440008"/>
                  </a:lnTo>
                  <a:lnTo>
                    <a:pt x="1035896" y="439362"/>
                  </a:lnTo>
                  <a:close/>
                  <a:moveTo>
                    <a:pt x="989819" y="412154"/>
                  </a:moveTo>
                  <a:lnTo>
                    <a:pt x="987132" y="415992"/>
                  </a:lnTo>
                  <a:lnTo>
                    <a:pt x="981307" y="419954"/>
                  </a:lnTo>
                  <a:lnTo>
                    <a:pt x="988673" y="429423"/>
                  </a:lnTo>
                  <a:lnTo>
                    <a:pt x="999394" y="427830"/>
                  </a:lnTo>
                  <a:lnTo>
                    <a:pt x="1019262" y="432296"/>
                  </a:lnTo>
                  <a:lnTo>
                    <a:pt x="1010583" y="425149"/>
                  </a:lnTo>
                  <a:lnTo>
                    <a:pt x="1006942" y="413229"/>
                  </a:lnTo>
                  <a:lnTo>
                    <a:pt x="1003008" y="414114"/>
                  </a:lnTo>
                  <a:close/>
                  <a:moveTo>
                    <a:pt x="911681" y="411315"/>
                  </a:moveTo>
                  <a:lnTo>
                    <a:pt x="892844" y="414114"/>
                  </a:lnTo>
                  <a:lnTo>
                    <a:pt x="883800" y="412081"/>
                  </a:lnTo>
                  <a:lnTo>
                    <a:pt x="880330" y="423443"/>
                  </a:lnTo>
                  <a:cubicBezTo>
                    <a:pt x="876741" y="428755"/>
                    <a:pt x="871659" y="432975"/>
                    <a:pt x="865687" y="435501"/>
                  </a:cubicBezTo>
                  <a:lnTo>
                    <a:pt x="855513" y="437555"/>
                  </a:lnTo>
                  <a:lnTo>
                    <a:pt x="853444" y="445098"/>
                  </a:lnTo>
                  <a:cubicBezTo>
                    <a:pt x="846578" y="457044"/>
                    <a:pt x="830503" y="465425"/>
                    <a:pt x="811768" y="465425"/>
                  </a:cubicBezTo>
                  <a:lnTo>
                    <a:pt x="800937" y="463816"/>
                  </a:lnTo>
                  <a:lnTo>
                    <a:pt x="798731" y="466968"/>
                  </a:lnTo>
                  <a:lnTo>
                    <a:pt x="796049" y="468065"/>
                  </a:lnTo>
                  <a:lnTo>
                    <a:pt x="811800" y="481035"/>
                  </a:lnTo>
                  <a:lnTo>
                    <a:pt x="812924" y="484716"/>
                  </a:lnTo>
                  <a:lnTo>
                    <a:pt x="814049" y="481035"/>
                  </a:lnTo>
                  <a:cubicBezTo>
                    <a:pt x="818419" y="474567"/>
                    <a:pt x="824608" y="469427"/>
                    <a:pt x="831881" y="466350"/>
                  </a:cubicBezTo>
                  <a:lnTo>
                    <a:pt x="843667" y="463971"/>
                  </a:lnTo>
                  <a:lnTo>
                    <a:pt x="846791" y="452585"/>
                  </a:lnTo>
                  <a:cubicBezTo>
                    <a:pt x="855152" y="438038"/>
                    <a:pt x="874728" y="427830"/>
                    <a:pt x="897544" y="427830"/>
                  </a:cubicBezTo>
                  <a:lnTo>
                    <a:pt x="906402" y="429146"/>
                  </a:lnTo>
                  <a:lnTo>
                    <a:pt x="914360" y="418916"/>
                  </a:lnTo>
                  <a:lnTo>
                    <a:pt x="917564" y="417766"/>
                  </a:lnTo>
                  <a:lnTo>
                    <a:pt x="914956" y="415992"/>
                  </a:lnTo>
                  <a:close/>
                  <a:moveTo>
                    <a:pt x="1259538" y="356177"/>
                  </a:moveTo>
                  <a:lnTo>
                    <a:pt x="1245677" y="361842"/>
                  </a:lnTo>
                  <a:lnTo>
                    <a:pt x="1242885" y="360701"/>
                  </a:lnTo>
                  <a:lnTo>
                    <a:pt x="1243853" y="363870"/>
                  </a:lnTo>
                  <a:cubicBezTo>
                    <a:pt x="1243853" y="368466"/>
                    <a:pt x="1242922" y="372844"/>
                    <a:pt x="1241238" y="376826"/>
                  </a:cubicBezTo>
                  <a:lnTo>
                    <a:pt x="1236293" y="384160"/>
                  </a:lnTo>
                  <a:lnTo>
                    <a:pt x="1238169" y="386225"/>
                  </a:lnTo>
                  <a:cubicBezTo>
                    <a:pt x="1241758" y="391537"/>
                    <a:pt x="1243853" y="397941"/>
                    <a:pt x="1243853" y="404834"/>
                  </a:cubicBezTo>
                  <a:lnTo>
                    <a:pt x="1240384" y="416191"/>
                  </a:lnTo>
                  <a:lnTo>
                    <a:pt x="1247975" y="418916"/>
                  </a:lnTo>
                  <a:lnTo>
                    <a:pt x="1248161" y="419155"/>
                  </a:lnTo>
                  <a:lnTo>
                    <a:pt x="1258886" y="393263"/>
                  </a:lnTo>
                  <a:lnTo>
                    <a:pt x="1261660" y="391392"/>
                  </a:lnTo>
                  <a:lnTo>
                    <a:pt x="1257151" y="382012"/>
                  </a:lnTo>
                  <a:cubicBezTo>
                    <a:pt x="1255966" y="378205"/>
                    <a:pt x="1255328" y="374156"/>
                    <a:pt x="1255328" y="369959"/>
                  </a:cubicBezTo>
                  <a:close/>
                  <a:moveTo>
                    <a:pt x="1076002" y="244684"/>
                  </a:moveTo>
                  <a:lnTo>
                    <a:pt x="1060534" y="246982"/>
                  </a:lnTo>
                  <a:lnTo>
                    <a:pt x="1055555" y="245862"/>
                  </a:lnTo>
                  <a:lnTo>
                    <a:pt x="1056886" y="250714"/>
                  </a:lnTo>
                  <a:lnTo>
                    <a:pt x="1068671" y="253093"/>
                  </a:lnTo>
                  <a:cubicBezTo>
                    <a:pt x="1083219" y="259247"/>
                    <a:pt x="1093426" y="273651"/>
                    <a:pt x="1093426" y="290440"/>
                  </a:cubicBezTo>
                  <a:lnTo>
                    <a:pt x="1091027" y="302323"/>
                  </a:lnTo>
                  <a:lnTo>
                    <a:pt x="1093246" y="302652"/>
                  </a:lnTo>
                  <a:lnTo>
                    <a:pt x="1099781" y="294252"/>
                  </a:lnTo>
                  <a:lnTo>
                    <a:pt x="1125401" y="285055"/>
                  </a:lnTo>
                  <a:lnTo>
                    <a:pt x="1133389" y="265769"/>
                  </a:lnTo>
                  <a:lnTo>
                    <a:pt x="1135667" y="264233"/>
                  </a:lnTo>
                  <a:lnTo>
                    <a:pt x="1131965" y="256531"/>
                  </a:lnTo>
                  <a:lnTo>
                    <a:pt x="1131173" y="251297"/>
                  </a:lnTo>
                  <a:lnTo>
                    <a:pt x="1108324" y="260636"/>
                  </a:lnTo>
                  <a:cubicBezTo>
                    <a:pt x="1096394" y="260636"/>
                    <a:pt x="1085734" y="255921"/>
                    <a:pt x="1078691" y="248524"/>
                  </a:cubicBezTo>
                  <a:close/>
                  <a:moveTo>
                    <a:pt x="849082" y="244149"/>
                  </a:moveTo>
                  <a:lnTo>
                    <a:pt x="836480" y="246982"/>
                  </a:lnTo>
                  <a:lnTo>
                    <a:pt x="825650" y="245373"/>
                  </a:lnTo>
                  <a:lnTo>
                    <a:pt x="823444" y="248524"/>
                  </a:lnTo>
                  <a:cubicBezTo>
                    <a:pt x="816400" y="255921"/>
                    <a:pt x="805741" y="260636"/>
                    <a:pt x="793810" y="260636"/>
                  </a:cubicBezTo>
                  <a:lnTo>
                    <a:pt x="789061" y="258695"/>
                  </a:lnTo>
                  <a:lnTo>
                    <a:pt x="788881" y="259589"/>
                  </a:lnTo>
                  <a:lnTo>
                    <a:pt x="783936" y="266923"/>
                  </a:lnTo>
                  <a:lnTo>
                    <a:pt x="785812" y="268988"/>
                  </a:lnTo>
                  <a:cubicBezTo>
                    <a:pt x="789401" y="274300"/>
                    <a:pt x="791496" y="280704"/>
                    <a:pt x="791496" y="287597"/>
                  </a:cubicBezTo>
                  <a:lnTo>
                    <a:pt x="790134" y="292056"/>
                  </a:lnTo>
                  <a:lnTo>
                    <a:pt x="796253" y="294252"/>
                  </a:lnTo>
                  <a:lnTo>
                    <a:pt x="802964" y="302880"/>
                  </a:lnTo>
                  <a:lnTo>
                    <a:pt x="811768" y="301572"/>
                  </a:lnTo>
                  <a:lnTo>
                    <a:pt x="812446" y="301724"/>
                  </a:lnTo>
                  <a:lnTo>
                    <a:pt x="810740" y="290440"/>
                  </a:lnTo>
                  <a:cubicBezTo>
                    <a:pt x="810740" y="273651"/>
                    <a:pt x="820948" y="259247"/>
                    <a:pt x="835495" y="253093"/>
                  </a:cubicBezTo>
                  <a:lnTo>
                    <a:pt x="847281" y="250714"/>
                  </a:lnTo>
                  <a:close/>
                  <a:moveTo>
                    <a:pt x="950118" y="0"/>
                  </a:moveTo>
                  <a:cubicBezTo>
                    <a:pt x="959197" y="0"/>
                    <a:pt x="967417" y="3189"/>
                    <a:pt x="973367" y="8346"/>
                  </a:cubicBezTo>
                  <a:lnTo>
                    <a:pt x="979113" y="15732"/>
                  </a:lnTo>
                  <a:lnTo>
                    <a:pt x="986650" y="14613"/>
                  </a:lnTo>
                  <a:cubicBezTo>
                    <a:pt x="1002690" y="14613"/>
                    <a:pt x="1016453" y="21789"/>
                    <a:pt x="1022331" y="32016"/>
                  </a:cubicBezTo>
                  <a:lnTo>
                    <a:pt x="1024527" y="40021"/>
                  </a:lnTo>
                  <a:lnTo>
                    <a:pt x="1032813" y="41693"/>
                  </a:lnTo>
                  <a:cubicBezTo>
                    <a:pt x="1043040" y="46019"/>
                    <a:pt x="1050216" y="56146"/>
                    <a:pt x="1050216" y="67949"/>
                  </a:cubicBezTo>
                  <a:cubicBezTo>
                    <a:pt x="1050216" y="71883"/>
                    <a:pt x="1049419" y="75631"/>
                    <a:pt x="1047977" y="79040"/>
                  </a:cubicBezTo>
                  <a:lnTo>
                    <a:pt x="1043743" y="85319"/>
                  </a:lnTo>
                  <a:lnTo>
                    <a:pt x="1045350" y="87087"/>
                  </a:lnTo>
                  <a:lnTo>
                    <a:pt x="1045633" y="88014"/>
                  </a:lnTo>
                  <a:lnTo>
                    <a:pt x="1067361" y="83130"/>
                  </a:lnTo>
                  <a:lnTo>
                    <a:pt x="1074634" y="84210"/>
                  </a:lnTo>
                  <a:lnTo>
                    <a:pt x="1081169" y="75810"/>
                  </a:lnTo>
                  <a:cubicBezTo>
                    <a:pt x="1088119" y="69787"/>
                    <a:pt x="1097720" y="66062"/>
                    <a:pt x="1108324" y="66062"/>
                  </a:cubicBezTo>
                  <a:cubicBezTo>
                    <a:pt x="1118929" y="66062"/>
                    <a:pt x="1128530" y="69787"/>
                    <a:pt x="1135479" y="75810"/>
                  </a:cubicBezTo>
                  <a:lnTo>
                    <a:pt x="1142191" y="84437"/>
                  </a:lnTo>
                  <a:lnTo>
                    <a:pt x="1150994" y="83130"/>
                  </a:lnTo>
                  <a:cubicBezTo>
                    <a:pt x="1169729" y="83130"/>
                    <a:pt x="1185804" y="91512"/>
                    <a:pt x="1192670" y="103457"/>
                  </a:cubicBezTo>
                  <a:lnTo>
                    <a:pt x="1195235" y="112807"/>
                  </a:lnTo>
                  <a:lnTo>
                    <a:pt x="1204913" y="114760"/>
                  </a:lnTo>
                  <a:cubicBezTo>
                    <a:pt x="1216858" y="119813"/>
                    <a:pt x="1225240" y="131642"/>
                    <a:pt x="1225240" y="145428"/>
                  </a:cubicBezTo>
                  <a:cubicBezTo>
                    <a:pt x="1225240" y="150023"/>
                    <a:pt x="1224309" y="154401"/>
                    <a:pt x="1222625" y="158383"/>
                  </a:cubicBezTo>
                  <a:lnTo>
                    <a:pt x="1217680" y="165717"/>
                  </a:lnTo>
                  <a:lnTo>
                    <a:pt x="1219556" y="167782"/>
                  </a:lnTo>
                  <a:lnTo>
                    <a:pt x="1221996" y="175769"/>
                  </a:lnTo>
                  <a:lnTo>
                    <a:pt x="1245677" y="167268"/>
                  </a:lnTo>
                  <a:cubicBezTo>
                    <a:pt x="1256282" y="167268"/>
                    <a:pt x="1265883" y="170993"/>
                    <a:pt x="1272832" y="177016"/>
                  </a:cubicBezTo>
                  <a:lnTo>
                    <a:pt x="1279544" y="185643"/>
                  </a:lnTo>
                  <a:lnTo>
                    <a:pt x="1288347" y="184336"/>
                  </a:lnTo>
                  <a:cubicBezTo>
                    <a:pt x="1307082" y="184336"/>
                    <a:pt x="1323157" y="192718"/>
                    <a:pt x="1330023" y="204663"/>
                  </a:cubicBezTo>
                  <a:lnTo>
                    <a:pt x="1332588" y="214013"/>
                  </a:lnTo>
                  <a:lnTo>
                    <a:pt x="1342266" y="215966"/>
                  </a:lnTo>
                  <a:cubicBezTo>
                    <a:pt x="1354211" y="221019"/>
                    <a:pt x="1362593" y="232848"/>
                    <a:pt x="1362593" y="246634"/>
                  </a:cubicBezTo>
                  <a:cubicBezTo>
                    <a:pt x="1362593" y="251229"/>
                    <a:pt x="1361662" y="255607"/>
                    <a:pt x="1359978" y="259589"/>
                  </a:cubicBezTo>
                  <a:lnTo>
                    <a:pt x="1355033" y="266923"/>
                  </a:lnTo>
                  <a:lnTo>
                    <a:pt x="1356909" y="268988"/>
                  </a:lnTo>
                  <a:lnTo>
                    <a:pt x="1362054" y="285831"/>
                  </a:lnTo>
                  <a:lnTo>
                    <a:pt x="1362562" y="285178"/>
                  </a:lnTo>
                  <a:cubicBezTo>
                    <a:pt x="1371025" y="277843"/>
                    <a:pt x="1382717" y="273307"/>
                    <a:pt x="1395632" y="273307"/>
                  </a:cubicBezTo>
                  <a:cubicBezTo>
                    <a:pt x="1408547" y="273307"/>
                    <a:pt x="1420238" y="277843"/>
                    <a:pt x="1428702" y="285178"/>
                  </a:cubicBezTo>
                  <a:lnTo>
                    <a:pt x="1436875" y="295685"/>
                  </a:lnTo>
                  <a:lnTo>
                    <a:pt x="1447596" y="294092"/>
                  </a:lnTo>
                  <a:cubicBezTo>
                    <a:pt x="1470412" y="294092"/>
                    <a:pt x="1489988" y="304300"/>
                    <a:pt x="1498350" y="318847"/>
                  </a:cubicBezTo>
                  <a:lnTo>
                    <a:pt x="1501474" y="330233"/>
                  </a:lnTo>
                  <a:lnTo>
                    <a:pt x="1513259" y="332612"/>
                  </a:lnTo>
                  <a:cubicBezTo>
                    <a:pt x="1527807" y="338766"/>
                    <a:pt x="1538014" y="353170"/>
                    <a:pt x="1538014" y="369959"/>
                  </a:cubicBezTo>
                  <a:cubicBezTo>
                    <a:pt x="1538014" y="375556"/>
                    <a:pt x="1536880" y="380887"/>
                    <a:pt x="1534829" y="385736"/>
                  </a:cubicBezTo>
                  <a:lnTo>
                    <a:pt x="1528807" y="394668"/>
                  </a:lnTo>
                  <a:lnTo>
                    <a:pt x="1531092" y="397183"/>
                  </a:lnTo>
                  <a:cubicBezTo>
                    <a:pt x="1535462" y="403652"/>
                    <a:pt x="1538014" y="411450"/>
                    <a:pt x="1538014" y="419844"/>
                  </a:cubicBezTo>
                  <a:cubicBezTo>
                    <a:pt x="1538014" y="436633"/>
                    <a:pt x="1527807" y="451038"/>
                    <a:pt x="1513259" y="457191"/>
                  </a:cubicBezTo>
                  <a:lnTo>
                    <a:pt x="1500870" y="459692"/>
                  </a:lnTo>
                  <a:lnTo>
                    <a:pt x="1498350" y="468878"/>
                  </a:lnTo>
                  <a:cubicBezTo>
                    <a:pt x="1494169" y="476152"/>
                    <a:pt x="1487185" y="482340"/>
                    <a:pt x="1478393" y="486710"/>
                  </a:cubicBezTo>
                  <a:lnTo>
                    <a:pt x="1470748" y="488429"/>
                  </a:lnTo>
                  <a:lnTo>
                    <a:pt x="1489237" y="492585"/>
                  </a:lnTo>
                  <a:cubicBezTo>
                    <a:pt x="1498029" y="496955"/>
                    <a:pt x="1505013" y="503143"/>
                    <a:pt x="1509194" y="510417"/>
                  </a:cubicBezTo>
                  <a:lnTo>
                    <a:pt x="1512318" y="521803"/>
                  </a:lnTo>
                  <a:lnTo>
                    <a:pt x="1524103" y="524182"/>
                  </a:lnTo>
                  <a:cubicBezTo>
                    <a:pt x="1531377" y="527259"/>
                    <a:pt x="1537566" y="532399"/>
                    <a:pt x="1541936" y="538867"/>
                  </a:cubicBezTo>
                  <a:lnTo>
                    <a:pt x="1548554" y="560534"/>
                  </a:lnTo>
                  <a:lnTo>
                    <a:pt x="1567966" y="543189"/>
                  </a:lnTo>
                  <a:cubicBezTo>
                    <a:pt x="1576757" y="538818"/>
                    <a:pt x="1587355" y="536266"/>
                    <a:pt x="1598763" y="536266"/>
                  </a:cubicBezTo>
                  <a:lnTo>
                    <a:pt x="1607621" y="537582"/>
                  </a:lnTo>
                  <a:lnTo>
                    <a:pt x="1615579" y="527352"/>
                  </a:lnTo>
                  <a:cubicBezTo>
                    <a:pt x="1624042" y="520017"/>
                    <a:pt x="1635734" y="515481"/>
                    <a:pt x="1648649" y="515481"/>
                  </a:cubicBezTo>
                  <a:cubicBezTo>
                    <a:pt x="1661564" y="515481"/>
                    <a:pt x="1673255" y="520017"/>
                    <a:pt x="1681719" y="527352"/>
                  </a:cubicBezTo>
                  <a:lnTo>
                    <a:pt x="1689892" y="537859"/>
                  </a:lnTo>
                  <a:lnTo>
                    <a:pt x="1700613" y="536266"/>
                  </a:lnTo>
                  <a:cubicBezTo>
                    <a:pt x="1723429" y="536266"/>
                    <a:pt x="1743005" y="546474"/>
                    <a:pt x="1751367" y="561021"/>
                  </a:cubicBezTo>
                  <a:lnTo>
                    <a:pt x="1754491" y="572407"/>
                  </a:lnTo>
                  <a:lnTo>
                    <a:pt x="1766276" y="574786"/>
                  </a:lnTo>
                  <a:cubicBezTo>
                    <a:pt x="1780824" y="580940"/>
                    <a:pt x="1791031" y="595344"/>
                    <a:pt x="1791031" y="612133"/>
                  </a:cubicBezTo>
                  <a:cubicBezTo>
                    <a:pt x="1791031" y="617730"/>
                    <a:pt x="1789897" y="623061"/>
                    <a:pt x="1787846" y="627910"/>
                  </a:cubicBezTo>
                  <a:lnTo>
                    <a:pt x="1781824" y="636842"/>
                  </a:lnTo>
                  <a:lnTo>
                    <a:pt x="1784109" y="639357"/>
                  </a:lnTo>
                  <a:cubicBezTo>
                    <a:pt x="1788479" y="645826"/>
                    <a:pt x="1791031" y="653624"/>
                    <a:pt x="1791031" y="662018"/>
                  </a:cubicBezTo>
                  <a:cubicBezTo>
                    <a:pt x="1791031" y="670413"/>
                    <a:pt x="1788479" y="678211"/>
                    <a:pt x="1784109" y="684680"/>
                  </a:cubicBezTo>
                  <a:lnTo>
                    <a:pt x="1774213" y="692829"/>
                  </a:lnTo>
                  <a:lnTo>
                    <a:pt x="1791891" y="695922"/>
                  </a:lnTo>
                  <a:cubicBezTo>
                    <a:pt x="1798222" y="698243"/>
                    <a:pt x="1803924" y="701601"/>
                    <a:pt x="1808713" y="705751"/>
                  </a:cubicBezTo>
                  <a:lnTo>
                    <a:pt x="1817961" y="717639"/>
                  </a:lnTo>
                  <a:lnTo>
                    <a:pt x="1830093" y="715838"/>
                  </a:lnTo>
                  <a:cubicBezTo>
                    <a:pt x="1855910" y="715838"/>
                    <a:pt x="1878061" y="727388"/>
                    <a:pt x="1887523" y="743848"/>
                  </a:cubicBezTo>
                  <a:lnTo>
                    <a:pt x="1891058" y="756733"/>
                  </a:lnTo>
                  <a:lnTo>
                    <a:pt x="1904394" y="759425"/>
                  </a:lnTo>
                  <a:cubicBezTo>
                    <a:pt x="1920855" y="766387"/>
                    <a:pt x="1932405" y="782687"/>
                    <a:pt x="1932405" y="801684"/>
                  </a:cubicBezTo>
                  <a:cubicBezTo>
                    <a:pt x="1932405" y="808017"/>
                    <a:pt x="1931122" y="814049"/>
                    <a:pt x="1928801" y="819536"/>
                  </a:cubicBezTo>
                  <a:lnTo>
                    <a:pt x="1921987" y="829643"/>
                  </a:lnTo>
                  <a:lnTo>
                    <a:pt x="1924572" y="832489"/>
                  </a:lnTo>
                  <a:cubicBezTo>
                    <a:pt x="1929518" y="839809"/>
                    <a:pt x="1932405" y="848633"/>
                    <a:pt x="1932405" y="858131"/>
                  </a:cubicBezTo>
                  <a:cubicBezTo>
                    <a:pt x="1932405" y="877129"/>
                    <a:pt x="1920855" y="893428"/>
                    <a:pt x="1904394" y="900391"/>
                  </a:cubicBezTo>
                  <a:lnTo>
                    <a:pt x="1890375" y="903221"/>
                  </a:lnTo>
                  <a:lnTo>
                    <a:pt x="1887523" y="913615"/>
                  </a:lnTo>
                  <a:cubicBezTo>
                    <a:pt x="1882792" y="921846"/>
                    <a:pt x="1874889" y="928849"/>
                    <a:pt x="1864941" y="933794"/>
                  </a:cubicBezTo>
                  <a:lnTo>
                    <a:pt x="1850119" y="937126"/>
                  </a:lnTo>
                  <a:lnTo>
                    <a:pt x="1855217" y="938956"/>
                  </a:lnTo>
                  <a:lnTo>
                    <a:pt x="1863390" y="949462"/>
                  </a:lnTo>
                  <a:lnTo>
                    <a:pt x="1874111" y="947870"/>
                  </a:lnTo>
                  <a:cubicBezTo>
                    <a:pt x="1896927" y="947870"/>
                    <a:pt x="1916503" y="958077"/>
                    <a:pt x="1924865" y="972624"/>
                  </a:cubicBezTo>
                  <a:lnTo>
                    <a:pt x="1927989" y="984011"/>
                  </a:lnTo>
                  <a:lnTo>
                    <a:pt x="1939774" y="986390"/>
                  </a:lnTo>
                  <a:cubicBezTo>
                    <a:pt x="1954322" y="992543"/>
                    <a:pt x="1964529" y="1006948"/>
                    <a:pt x="1964529" y="1023737"/>
                  </a:cubicBezTo>
                  <a:cubicBezTo>
                    <a:pt x="1964529" y="1029333"/>
                    <a:pt x="1963395" y="1034664"/>
                    <a:pt x="1961344" y="1039514"/>
                  </a:cubicBezTo>
                  <a:lnTo>
                    <a:pt x="1955322" y="1048445"/>
                  </a:lnTo>
                  <a:lnTo>
                    <a:pt x="1957607" y="1050960"/>
                  </a:lnTo>
                  <a:cubicBezTo>
                    <a:pt x="1961977" y="1057429"/>
                    <a:pt x="1964529" y="1065227"/>
                    <a:pt x="1964529" y="1073622"/>
                  </a:cubicBezTo>
                  <a:cubicBezTo>
                    <a:pt x="1964529" y="1090411"/>
                    <a:pt x="1954322" y="1104815"/>
                    <a:pt x="1939774" y="1110968"/>
                  </a:cubicBezTo>
                  <a:lnTo>
                    <a:pt x="1927385" y="1113469"/>
                  </a:lnTo>
                  <a:lnTo>
                    <a:pt x="1924865" y="1122655"/>
                  </a:lnTo>
                  <a:cubicBezTo>
                    <a:pt x="1916503" y="1137202"/>
                    <a:pt x="1896927" y="1147410"/>
                    <a:pt x="1874111" y="1147410"/>
                  </a:cubicBezTo>
                  <a:lnTo>
                    <a:pt x="1860922" y="1145450"/>
                  </a:lnTo>
                  <a:lnTo>
                    <a:pt x="1858235" y="1149289"/>
                  </a:lnTo>
                  <a:cubicBezTo>
                    <a:pt x="1849657" y="1158297"/>
                    <a:pt x="1836676" y="1164038"/>
                    <a:pt x="1822147" y="1164038"/>
                  </a:cubicBezTo>
                  <a:cubicBezTo>
                    <a:pt x="1807618" y="1164038"/>
                    <a:pt x="1794637" y="1158297"/>
                    <a:pt x="1786059" y="1149289"/>
                  </a:cubicBezTo>
                  <a:lnTo>
                    <a:pt x="1782784" y="1144612"/>
                  </a:lnTo>
                  <a:lnTo>
                    <a:pt x="1763947" y="1147410"/>
                  </a:lnTo>
                  <a:cubicBezTo>
                    <a:pt x="1741131" y="1147410"/>
                    <a:pt x="1721555" y="1137202"/>
                    <a:pt x="1713194" y="1122655"/>
                  </a:cubicBezTo>
                  <a:lnTo>
                    <a:pt x="1711277" y="1115670"/>
                  </a:lnTo>
                  <a:lnTo>
                    <a:pt x="1698284" y="1113047"/>
                  </a:lnTo>
                  <a:cubicBezTo>
                    <a:pt x="1683737" y="1106894"/>
                    <a:pt x="1673529" y="1092489"/>
                    <a:pt x="1673529" y="1075700"/>
                  </a:cubicBezTo>
                  <a:cubicBezTo>
                    <a:pt x="1673529" y="1064508"/>
                    <a:pt x="1678066" y="1054375"/>
                    <a:pt x="1685401" y="1047040"/>
                  </a:cubicBezTo>
                  <a:lnTo>
                    <a:pt x="1688175" y="1045169"/>
                  </a:lnTo>
                  <a:lnTo>
                    <a:pt x="1685203" y="1038988"/>
                  </a:lnTo>
                  <a:lnTo>
                    <a:pt x="1655368" y="1051182"/>
                  </a:lnTo>
                  <a:lnTo>
                    <a:pt x="1652767" y="1050119"/>
                  </a:lnTo>
                  <a:lnTo>
                    <a:pt x="1653679" y="1053106"/>
                  </a:lnTo>
                  <a:cubicBezTo>
                    <a:pt x="1653679" y="1058702"/>
                    <a:pt x="1652545" y="1064033"/>
                    <a:pt x="1650494" y="1068883"/>
                  </a:cubicBezTo>
                  <a:lnTo>
                    <a:pt x="1644472" y="1077814"/>
                  </a:lnTo>
                  <a:lnTo>
                    <a:pt x="1646757" y="1080329"/>
                  </a:lnTo>
                  <a:cubicBezTo>
                    <a:pt x="1651127" y="1086798"/>
                    <a:pt x="1653679" y="1094596"/>
                    <a:pt x="1653679" y="1102991"/>
                  </a:cubicBezTo>
                  <a:cubicBezTo>
                    <a:pt x="1653679" y="1119780"/>
                    <a:pt x="1643472" y="1134184"/>
                    <a:pt x="1628924" y="1140337"/>
                  </a:cubicBezTo>
                  <a:lnTo>
                    <a:pt x="1616535" y="1142838"/>
                  </a:lnTo>
                  <a:lnTo>
                    <a:pt x="1614015" y="1152024"/>
                  </a:lnTo>
                  <a:cubicBezTo>
                    <a:pt x="1605653" y="1166571"/>
                    <a:pt x="1586077" y="1176779"/>
                    <a:pt x="1563261" y="1176779"/>
                  </a:cubicBezTo>
                  <a:lnTo>
                    <a:pt x="1550072" y="1174819"/>
                  </a:lnTo>
                  <a:lnTo>
                    <a:pt x="1547385" y="1178658"/>
                  </a:lnTo>
                  <a:cubicBezTo>
                    <a:pt x="1538807" y="1187666"/>
                    <a:pt x="1525826" y="1193407"/>
                    <a:pt x="1511297" y="1193407"/>
                  </a:cubicBezTo>
                  <a:cubicBezTo>
                    <a:pt x="1496768" y="1193407"/>
                    <a:pt x="1483787" y="1187666"/>
                    <a:pt x="1475209" y="1178658"/>
                  </a:cubicBezTo>
                  <a:lnTo>
                    <a:pt x="1471934" y="1173981"/>
                  </a:lnTo>
                  <a:lnTo>
                    <a:pt x="1453097" y="1176779"/>
                  </a:lnTo>
                  <a:cubicBezTo>
                    <a:pt x="1430281" y="1176779"/>
                    <a:pt x="1410705" y="1166571"/>
                    <a:pt x="1402344" y="1152024"/>
                  </a:cubicBezTo>
                  <a:lnTo>
                    <a:pt x="1400427" y="1145039"/>
                  </a:lnTo>
                  <a:lnTo>
                    <a:pt x="1387434" y="1142416"/>
                  </a:lnTo>
                  <a:cubicBezTo>
                    <a:pt x="1372887" y="1136263"/>
                    <a:pt x="1362679" y="1121858"/>
                    <a:pt x="1362679" y="1105069"/>
                  </a:cubicBezTo>
                  <a:cubicBezTo>
                    <a:pt x="1362679" y="1093877"/>
                    <a:pt x="1367216" y="1083744"/>
                    <a:pt x="1374551" y="1076409"/>
                  </a:cubicBezTo>
                  <a:lnTo>
                    <a:pt x="1377325" y="1074538"/>
                  </a:lnTo>
                  <a:lnTo>
                    <a:pt x="1372816" y="1065158"/>
                  </a:lnTo>
                  <a:cubicBezTo>
                    <a:pt x="1371631" y="1061351"/>
                    <a:pt x="1370993" y="1057303"/>
                    <a:pt x="1370993" y="1053106"/>
                  </a:cubicBezTo>
                  <a:cubicBezTo>
                    <a:pt x="1370993" y="1036317"/>
                    <a:pt x="1381201" y="1021912"/>
                    <a:pt x="1395748" y="1015759"/>
                  </a:cubicBezTo>
                  <a:lnTo>
                    <a:pt x="1407534" y="1013380"/>
                  </a:lnTo>
                  <a:lnTo>
                    <a:pt x="1408973" y="1008134"/>
                  </a:lnTo>
                  <a:lnTo>
                    <a:pt x="1393429" y="1005070"/>
                  </a:lnTo>
                  <a:cubicBezTo>
                    <a:pt x="1387295" y="1002508"/>
                    <a:pt x="1381906" y="998821"/>
                    <a:pt x="1377617" y="994317"/>
                  </a:cubicBezTo>
                  <a:lnTo>
                    <a:pt x="1374342" y="989640"/>
                  </a:lnTo>
                  <a:lnTo>
                    <a:pt x="1360985" y="991624"/>
                  </a:lnTo>
                  <a:lnTo>
                    <a:pt x="1358924" y="994680"/>
                  </a:lnTo>
                  <a:lnTo>
                    <a:pt x="1361209" y="997195"/>
                  </a:lnTo>
                  <a:cubicBezTo>
                    <a:pt x="1365579" y="1003664"/>
                    <a:pt x="1368131" y="1011462"/>
                    <a:pt x="1368131" y="1019857"/>
                  </a:cubicBezTo>
                  <a:cubicBezTo>
                    <a:pt x="1368131" y="1036646"/>
                    <a:pt x="1357924" y="1051050"/>
                    <a:pt x="1343376" y="1057203"/>
                  </a:cubicBezTo>
                  <a:lnTo>
                    <a:pt x="1330987" y="1059704"/>
                  </a:lnTo>
                  <a:lnTo>
                    <a:pt x="1328467" y="1068890"/>
                  </a:lnTo>
                  <a:cubicBezTo>
                    <a:pt x="1320105" y="1083437"/>
                    <a:pt x="1300529" y="1093645"/>
                    <a:pt x="1277713" y="1093645"/>
                  </a:cubicBezTo>
                  <a:lnTo>
                    <a:pt x="1264524" y="1091685"/>
                  </a:lnTo>
                  <a:lnTo>
                    <a:pt x="1261837" y="1095524"/>
                  </a:lnTo>
                  <a:lnTo>
                    <a:pt x="1250429" y="1103281"/>
                  </a:lnTo>
                  <a:lnTo>
                    <a:pt x="1256080" y="1121782"/>
                  </a:lnTo>
                  <a:cubicBezTo>
                    <a:pt x="1256080" y="1127378"/>
                    <a:pt x="1254946" y="1132709"/>
                    <a:pt x="1252895" y="1137559"/>
                  </a:cubicBezTo>
                  <a:lnTo>
                    <a:pt x="1246873" y="1146490"/>
                  </a:lnTo>
                  <a:lnTo>
                    <a:pt x="1249158" y="1149005"/>
                  </a:lnTo>
                  <a:cubicBezTo>
                    <a:pt x="1253528" y="1155474"/>
                    <a:pt x="1256080" y="1163272"/>
                    <a:pt x="1256080" y="1171667"/>
                  </a:cubicBezTo>
                  <a:cubicBezTo>
                    <a:pt x="1256080" y="1188456"/>
                    <a:pt x="1245873" y="1202860"/>
                    <a:pt x="1231325" y="1209013"/>
                  </a:cubicBezTo>
                  <a:lnTo>
                    <a:pt x="1218936" y="1211514"/>
                  </a:lnTo>
                  <a:lnTo>
                    <a:pt x="1216416" y="1220700"/>
                  </a:lnTo>
                  <a:cubicBezTo>
                    <a:pt x="1208054" y="1235247"/>
                    <a:pt x="1188478" y="1245455"/>
                    <a:pt x="1165662" y="1245455"/>
                  </a:cubicBezTo>
                  <a:lnTo>
                    <a:pt x="1152473" y="1243495"/>
                  </a:lnTo>
                  <a:lnTo>
                    <a:pt x="1149786" y="1247334"/>
                  </a:lnTo>
                  <a:cubicBezTo>
                    <a:pt x="1141208" y="1256342"/>
                    <a:pt x="1128227" y="1262083"/>
                    <a:pt x="1113698" y="1262083"/>
                  </a:cubicBezTo>
                  <a:cubicBezTo>
                    <a:pt x="1099169" y="1262083"/>
                    <a:pt x="1086188" y="1256342"/>
                    <a:pt x="1077610" y="1247334"/>
                  </a:cubicBezTo>
                  <a:lnTo>
                    <a:pt x="1074335" y="1242657"/>
                  </a:lnTo>
                  <a:lnTo>
                    <a:pt x="1055498" y="1245455"/>
                  </a:lnTo>
                  <a:cubicBezTo>
                    <a:pt x="1032682" y="1245455"/>
                    <a:pt x="1013106" y="1235247"/>
                    <a:pt x="1004744" y="1220700"/>
                  </a:cubicBezTo>
                  <a:lnTo>
                    <a:pt x="1002828" y="1213715"/>
                  </a:lnTo>
                  <a:lnTo>
                    <a:pt x="989835" y="1211092"/>
                  </a:lnTo>
                  <a:cubicBezTo>
                    <a:pt x="975288" y="1204939"/>
                    <a:pt x="965080" y="1190534"/>
                    <a:pt x="965080" y="1173745"/>
                  </a:cubicBezTo>
                  <a:cubicBezTo>
                    <a:pt x="965080" y="1162553"/>
                    <a:pt x="969617" y="1152420"/>
                    <a:pt x="976951" y="1145085"/>
                  </a:cubicBezTo>
                  <a:lnTo>
                    <a:pt x="979726" y="1143214"/>
                  </a:lnTo>
                  <a:lnTo>
                    <a:pt x="975217" y="1133834"/>
                  </a:lnTo>
                  <a:cubicBezTo>
                    <a:pt x="974032" y="1130027"/>
                    <a:pt x="973394" y="1125979"/>
                    <a:pt x="973394" y="1121782"/>
                  </a:cubicBezTo>
                  <a:cubicBezTo>
                    <a:pt x="973394" y="1113387"/>
                    <a:pt x="975946" y="1105589"/>
                    <a:pt x="980317" y="1099120"/>
                  </a:cubicBezTo>
                  <a:lnTo>
                    <a:pt x="987760" y="1092990"/>
                  </a:lnTo>
                  <a:lnTo>
                    <a:pt x="978976" y="1091685"/>
                  </a:lnTo>
                  <a:lnTo>
                    <a:pt x="976289" y="1095524"/>
                  </a:lnTo>
                  <a:cubicBezTo>
                    <a:pt x="967711" y="1104532"/>
                    <a:pt x="954730" y="1110273"/>
                    <a:pt x="940201" y="1110273"/>
                  </a:cubicBezTo>
                  <a:lnTo>
                    <a:pt x="937966" y="1109833"/>
                  </a:lnTo>
                  <a:lnTo>
                    <a:pt x="941616" y="1121782"/>
                  </a:lnTo>
                  <a:cubicBezTo>
                    <a:pt x="941616" y="1127378"/>
                    <a:pt x="940482" y="1132709"/>
                    <a:pt x="938431" y="1137559"/>
                  </a:cubicBezTo>
                  <a:lnTo>
                    <a:pt x="932409" y="1146490"/>
                  </a:lnTo>
                  <a:lnTo>
                    <a:pt x="934694" y="1149005"/>
                  </a:lnTo>
                  <a:cubicBezTo>
                    <a:pt x="939064" y="1155474"/>
                    <a:pt x="941616" y="1163272"/>
                    <a:pt x="941616" y="1171667"/>
                  </a:cubicBezTo>
                  <a:cubicBezTo>
                    <a:pt x="941616" y="1188456"/>
                    <a:pt x="931408" y="1202860"/>
                    <a:pt x="916861" y="1209013"/>
                  </a:cubicBezTo>
                  <a:lnTo>
                    <a:pt x="904472" y="1211514"/>
                  </a:lnTo>
                  <a:lnTo>
                    <a:pt x="901952" y="1220700"/>
                  </a:lnTo>
                  <a:cubicBezTo>
                    <a:pt x="893590" y="1235247"/>
                    <a:pt x="874014" y="1245455"/>
                    <a:pt x="851198" y="1245455"/>
                  </a:cubicBezTo>
                  <a:lnTo>
                    <a:pt x="838009" y="1243495"/>
                  </a:lnTo>
                  <a:lnTo>
                    <a:pt x="835322" y="1247334"/>
                  </a:lnTo>
                  <a:cubicBezTo>
                    <a:pt x="826744" y="1256342"/>
                    <a:pt x="813763" y="1262083"/>
                    <a:pt x="799234" y="1262083"/>
                  </a:cubicBezTo>
                  <a:cubicBezTo>
                    <a:pt x="784705" y="1262083"/>
                    <a:pt x="771723" y="1256342"/>
                    <a:pt x="763146" y="1247334"/>
                  </a:cubicBezTo>
                  <a:lnTo>
                    <a:pt x="759871" y="1242657"/>
                  </a:lnTo>
                  <a:lnTo>
                    <a:pt x="741034" y="1245455"/>
                  </a:lnTo>
                  <a:cubicBezTo>
                    <a:pt x="718218" y="1245455"/>
                    <a:pt x="698642" y="1235247"/>
                    <a:pt x="690280" y="1220700"/>
                  </a:cubicBezTo>
                  <a:lnTo>
                    <a:pt x="688364" y="1213715"/>
                  </a:lnTo>
                  <a:lnTo>
                    <a:pt x="675371" y="1211092"/>
                  </a:lnTo>
                  <a:cubicBezTo>
                    <a:pt x="660824" y="1204939"/>
                    <a:pt x="650616" y="1190534"/>
                    <a:pt x="650616" y="1173745"/>
                  </a:cubicBezTo>
                  <a:cubicBezTo>
                    <a:pt x="650616" y="1162553"/>
                    <a:pt x="655153" y="1152420"/>
                    <a:pt x="662487" y="1145085"/>
                  </a:cubicBezTo>
                  <a:lnTo>
                    <a:pt x="665262" y="1143214"/>
                  </a:lnTo>
                  <a:lnTo>
                    <a:pt x="660753" y="1133834"/>
                  </a:lnTo>
                  <a:cubicBezTo>
                    <a:pt x="659568" y="1130027"/>
                    <a:pt x="658930" y="1125979"/>
                    <a:pt x="658930" y="1121782"/>
                  </a:cubicBezTo>
                  <a:lnTo>
                    <a:pt x="664224" y="1104452"/>
                  </a:lnTo>
                  <a:lnTo>
                    <a:pt x="651095" y="1095524"/>
                  </a:lnTo>
                  <a:lnTo>
                    <a:pt x="647820" y="1090847"/>
                  </a:lnTo>
                  <a:lnTo>
                    <a:pt x="628983" y="1093645"/>
                  </a:lnTo>
                  <a:lnTo>
                    <a:pt x="608427" y="1089024"/>
                  </a:lnTo>
                  <a:lnTo>
                    <a:pt x="612693" y="1102991"/>
                  </a:lnTo>
                  <a:cubicBezTo>
                    <a:pt x="612693" y="1119780"/>
                    <a:pt x="602485" y="1134184"/>
                    <a:pt x="587938" y="1140337"/>
                  </a:cubicBezTo>
                  <a:lnTo>
                    <a:pt x="575549" y="1142838"/>
                  </a:lnTo>
                  <a:lnTo>
                    <a:pt x="573029" y="1152024"/>
                  </a:lnTo>
                  <a:cubicBezTo>
                    <a:pt x="564667" y="1166571"/>
                    <a:pt x="545091" y="1176779"/>
                    <a:pt x="522275" y="1176779"/>
                  </a:cubicBezTo>
                  <a:lnTo>
                    <a:pt x="509086" y="1174819"/>
                  </a:lnTo>
                  <a:lnTo>
                    <a:pt x="506399" y="1178658"/>
                  </a:lnTo>
                  <a:cubicBezTo>
                    <a:pt x="497821" y="1187666"/>
                    <a:pt x="484840" y="1193407"/>
                    <a:pt x="470311" y="1193407"/>
                  </a:cubicBezTo>
                  <a:cubicBezTo>
                    <a:pt x="455782" y="1193407"/>
                    <a:pt x="442800" y="1187666"/>
                    <a:pt x="434223" y="1178658"/>
                  </a:cubicBezTo>
                  <a:lnTo>
                    <a:pt x="430948" y="1173981"/>
                  </a:lnTo>
                  <a:lnTo>
                    <a:pt x="412111" y="1176779"/>
                  </a:lnTo>
                  <a:cubicBezTo>
                    <a:pt x="389295" y="1176779"/>
                    <a:pt x="369719" y="1166571"/>
                    <a:pt x="361357" y="1152024"/>
                  </a:cubicBezTo>
                  <a:lnTo>
                    <a:pt x="359441" y="1145039"/>
                  </a:lnTo>
                  <a:lnTo>
                    <a:pt x="346448" y="1142416"/>
                  </a:lnTo>
                  <a:cubicBezTo>
                    <a:pt x="331901" y="1136263"/>
                    <a:pt x="321693" y="1121858"/>
                    <a:pt x="321693" y="1105069"/>
                  </a:cubicBezTo>
                  <a:cubicBezTo>
                    <a:pt x="321693" y="1093877"/>
                    <a:pt x="326230" y="1083744"/>
                    <a:pt x="333564" y="1076409"/>
                  </a:cubicBezTo>
                  <a:lnTo>
                    <a:pt x="336339" y="1074538"/>
                  </a:lnTo>
                  <a:lnTo>
                    <a:pt x="331830" y="1065158"/>
                  </a:lnTo>
                  <a:cubicBezTo>
                    <a:pt x="330645" y="1061351"/>
                    <a:pt x="330007" y="1057303"/>
                    <a:pt x="330007" y="1053106"/>
                  </a:cubicBezTo>
                  <a:lnTo>
                    <a:pt x="331877" y="1046984"/>
                  </a:lnTo>
                  <a:lnTo>
                    <a:pt x="321605" y="1051182"/>
                  </a:lnTo>
                  <a:cubicBezTo>
                    <a:pt x="309277" y="1051182"/>
                    <a:pt x="298262" y="1046310"/>
                    <a:pt x="290984" y="1038667"/>
                  </a:cubicBezTo>
                  <a:lnTo>
                    <a:pt x="288657" y="1035343"/>
                  </a:lnTo>
                  <a:lnTo>
                    <a:pt x="287815" y="1039514"/>
                  </a:lnTo>
                  <a:lnTo>
                    <a:pt x="281793" y="1048445"/>
                  </a:lnTo>
                  <a:lnTo>
                    <a:pt x="284078" y="1050960"/>
                  </a:lnTo>
                  <a:cubicBezTo>
                    <a:pt x="288448" y="1057429"/>
                    <a:pt x="291000" y="1065227"/>
                    <a:pt x="291000" y="1073622"/>
                  </a:cubicBezTo>
                  <a:cubicBezTo>
                    <a:pt x="291000" y="1090411"/>
                    <a:pt x="280792" y="1104815"/>
                    <a:pt x="266245" y="1110968"/>
                  </a:cubicBezTo>
                  <a:lnTo>
                    <a:pt x="253856" y="1113469"/>
                  </a:lnTo>
                  <a:lnTo>
                    <a:pt x="251336" y="1122655"/>
                  </a:lnTo>
                  <a:cubicBezTo>
                    <a:pt x="242974" y="1137202"/>
                    <a:pt x="223398" y="1147410"/>
                    <a:pt x="200582" y="1147410"/>
                  </a:cubicBezTo>
                  <a:lnTo>
                    <a:pt x="187393" y="1145450"/>
                  </a:lnTo>
                  <a:lnTo>
                    <a:pt x="184706" y="1149289"/>
                  </a:lnTo>
                  <a:cubicBezTo>
                    <a:pt x="176128" y="1158297"/>
                    <a:pt x="163147" y="1164038"/>
                    <a:pt x="148618" y="1164038"/>
                  </a:cubicBezTo>
                  <a:cubicBezTo>
                    <a:pt x="134089" y="1164038"/>
                    <a:pt x="121107" y="1158297"/>
                    <a:pt x="112530" y="1149289"/>
                  </a:cubicBezTo>
                  <a:lnTo>
                    <a:pt x="109255" y="1144612"/>
                  </a:lnTo>
                  <a:lnTo>
                    <a:pt x="90418" y="1147410"/>
                  </a:lnTo>
                  <a:cubicBezTo>
                    <a:pt x="67602" y="1147410"/>
                    <a:pt x="48026" y="1137202"/>
                    <a:pt x="39664" y="1122655"/>
                  </a:cubicBezTo>
                  <a:lnTo>
                    <a:pt x="37748" y="1115670"/>
                  </a:lnTo>
                  <a:lnTo>
                    <a:pt x="24755" y="1113047"/>
                  </a:lnTo>
                  <a:cubicBezTo>
                    <a:pt x="10208" y="1106894"/>
                    <a:pt x="0" y="1092489"/>
                    <a:pt x="0" y="1075700"/>
                  </a:cubicBezTo>
                  <a:cubicBezTo>
                    <a:pt x="0" y="1064508"/>
                    <a:pt x="4537" y="1054375"/>
                    <a:pt x="11871" y="1047040"/>
                  </a:cubicBezTo>
                  <a:lnTo>
                    <a:pt x="14646" y="1045169"/>
                  </a:lnTo>
                  <a:lnTo>
                    <a:pt x="10137" y="1035789"/>
                  </a:lnTo>
                  <a:cubicBezTo>
                    <a:pt x="8952" y="1031982"/>
                    <a:pt x="8315" y="1027934"/>
                    <a:pt x="8315" y="1023737"/>
                  </a:cubicBezTo>
                  <a:cubicBezTo>
                    <a:pt x="8315" y="1006948"/>
                    <a:pt x="18522" y="992543"/>
                    <a:pt x="33069" y="986390"/>
                  </a:cubicBezTo>
                  <a:lnTo>
                    <a:pt x="44855" y="984011"/>
                  </a:lnTo>
                  <a:lnTo>
                    <a:pt x="47979" y="972624"/>
                  </a:lnTo>
                  <a:cubicBezTo>
                    <a:pt x="56340" y="958077"/>
                    <a:pt x="75916" y="947870"/>
                    <a:pt x="98732" y="947870"/>
                  </a:cubicBezTo>
                  <a:lnTo>
                    <a:pt x="107590" y="949186"/>
                  </a:lnTo>
                  <a:lnTo>
                    <a:pt x="114210" y="940676"/>
                  </a:lnTo>
                  <a:lnTo>
                    <a:pt x="107812" y="941627"/>
                  </a:lnTo>
                  <a:cubicBezTo>
                    <a:pt x="81994" y="941627"/>
                    <a:pt x="59843" y="930076"/>
                    <a:pt x="50381" y="913615"/>
                  </a:cubicBezTo>
                  <a:lnTo>
                    <a:pt x="48213" y="905711"/>
                  </a:lnTo>
                  <a:lnTo>
                    <a:pt x="33511" y="902743"/>
                  </a:lnTo>
                  <a:cubicBezTo>
                    <a:pt x="17049" y="895780"/>
                    <a:pt x="5499" y="879480"/>
                    <a:pt x="5499" y="860483"/>
                  </a:cubicBezTo>
                  <a:cubicBezTo>
                    <a:pt x="5499" y="847819"/>
                    <a:pt x="10632" y="836352"/>
                    <a:pt x="18932" y="828053"/>
                  </a:cubicBezTo>
                  <a:lnTo>
                    <a:pt x="22072" y="825936"/>
                  </a:lnTo>
                  <a:lnTo>
                    <a:pt x="16969" y="815323"/>
                  </a:lnTo>
                  <a:cubicBezTo>
                    <a:pt x="15629" y="811014"/>
                    <a:pt x="14907" y="806433"/>
                    <a:pt x="14907" y="801684"/>
                  </a:cubicBezTo>
                  <a:cubicBezTo>
                    <a:pt x="14907" y="782687"/>
                    <a:pt x="26458" y="766387"/>
                    <a:pt x="42919" y="759425"/>
                  </a:cubicBezTo>
                  <a:lnTo>
                    <a:pt x="56254" y="756733"/>
                  </a:lnTo>
                  <a:lnTo>
                    <a:pt x="59789" y="743848"/>
                  </a:lnTo>
                  <a:cubicBezTo>
                    <a:pt x="69251" y="727388"/>
                    <a:pt x="91402" y="715838"/>
                    <a:pt x="117220" y="715838"/>
                  </a:cubicBezTo>
                  <a:lnTo>
                    <a:pt x="127242" y="717326"/>
                  </a:lnTo>
                  <a:lnTo>
                    <a:pt x="129782" y="714062"/>
                  </a:lnTo>
                  <a:lnTo>
                    <a:pt x="126413" y="711052"/>
                  </a:lnTo>
                  <a:lnTo>
                    <a:pt x="124497" y="704066"/>
                  </a:lnTo>
                  <a:lnTo>
                    <a:pt x="111504" y="701443"/>
                  </a:lnTo>
                  <a:cubicBezTo>
                    <a:pt x="96957" y="695290"/>
                    <a:pt x="86749" y="680885"/>
                    <a:pt x="86749" y="664097"/>
                  </a:cubicBezTo>
                  <a:cubicBezTo>
                    <a:pt x="86749" y="652904"/>
                    <a:pt x="91286" y="642771"/>
                    <a:pt x="98620" y="635437"/>
                  </a:cubicBezTo>
                  <a:lnTo>
                    <a:pt x="101395" y="633566"/>
                  </a:lnTo>
                  <a:lnTo>
                    <a:pt x="96886" y="624186"/>
                  </a:lnTo>
                  <a:cubicBezTo>
                    <a:pt x="95701" y="620379"/>
                    <a:pt x="95063" y="616330"/>
                    <a:pt x="95063" y="612133"/>
                  </a:cubicBezTo>
                  <a:cubicBezTo>
                    <a:pt x="95063" y="595344"/>
                    <a:pt x="105271" y="580940"/>
                    <a:pt x="119818" y="574786"/>
                  </a:cubicBezTo>
                  <a:lnTo>
                    <a:pt x="131604" y="572407"/>
                  </a:lnTo>
                  <a:lnTo>
                    <a:pt x="134728" y="561021"/>
                  </a:lnTo>
                  <a:cubicBezTo>
                    <a:pt x="143089" y="546474"/>
                    <a:pt x="162665" y="536266"/>
                    <a:pt x="185481" y="536266"/>
                  </a:cubicBezTo>
                  <a:lnTo>
                    <a:pt x="194339" y="537582"/>
                  </a:lnTo>
                  <a:lnTo>
                    <a:pt x="202297" y="527352"/>
                  </a:lnTo>
                  <a:cubicBezTo>
                    <a:pt x="210760" y="520017"/>
                    <a:pt x="222452" y="515481"/>
                    <a:pt x="235367" y="515481"/>
                  </a:cubicBezTo>
                  <a:cubicBezTo>
                    <a:pt x="248282" y="515481"/>
                    <a:pt x="259973" y="520017"/>
                    <a:pt x="268437" y="527352"/>
                  </a:cubicBezTo>
                  <a:lnTo>
                    <a:pt x="276610" y="537859"/>
                  </a:lnTo>
                  <a:lnTo>
                    <a:pt x="287331" y="536266"/>
                  </a:lnTo>
                  <a:cubicBezTo>
                    <a:pt x="298739" y="536266"/>
                    <a:pt x="309337" y="538818"/>
                    <a:pt x="318128" y="543189"/>
                  </a:cubicBezTo>
                  <a:lnTo>
                    <a:pt x="334701" y="557997"/>
                  </a:lnTo>
                  <a:lnTo>
                    <a:pt x="340545" y="538867"/>
                  </a:lnTo>
                  <a:cubicBezTo>
                    <a:pt x="344915" y="532399"/>
                    <a:pt x="351104" y="527259"/>
                    <a:pt x="358377" y="524182"/>
                  </a:cubicBezTo>
                  <a:lnTo>
                    <a:pt x="370163" y="521803"/>
                  </a:lnTo>
                  <a:lnTo>
                    <a:pt x="373287" y="510417"/>
                  </a:lnTo>
                  <a:lnTo>
                    <a:pt x="392466" y="493279"/>
                  </a:lnTo>
                  <a:lnTo>
                    <a:pt x="363242" y="486710"/>
                  </a:lnTo>
                  <a:cubicBezTo>
                    <a:pt x="354451" y="482340"/>
                    <a:pt x="347466" y="476152"/>
                    <a:pt x="343285" y="468878"/>
                  </a:cubicBezTo>
                  <a:lnTo>
                    <a:pt x="341369" y="461892"/>
                  </a:lnTo>
                  <a:lnTo>
                    <a:pt x="328376" y="459269"/>
                  </a:lnTo>
                  <a:cubicBezTo>
                    <a:pt x="313829" y="453116"/>
                    <a:pt x="303621" y="438711"/>
                    <a:pt x="303621" y="421923"/>
                  </a:cubicBezTo>
                  <a:cubicBezTo>
                    <a:pt x="303621" y="410730"/>
                    <a:pt x="308158" y="400597"/>
                    <a:pt x="315492" y="393263"/>
                  </a:cubicBezTo>
                  <a:lnTo>
                    <a:pt x="318267" y="391392"/>
                  </a:lnTo>
                  <a:lnTo>
                    <a:pt x="313758" y="382012"/>
                  </a:lnTo>
                  <a:cubicBezTo>
                    <a:pt x="312573" y="378205"/>
                    <a:pt x="311935" y="374156"/>
                    <a:pt x="311935" y="369959"/>
                  </a:cubicBezTo>
                  <a:cubicBezTo>
                    <a:pt x="311935" y="353170"/>
                    <a:pt x="322143" y="338766"/>
                    <a:pt x="336690" y="332612"/>
                  </a:cubicBezTo>
                  <a:lnTo>
                    <a:pt x="348476" y="330233"/>
                  </a:lnTo>
                  <a:lnTo>
                    <a:pt x="351600" y="318847"/>
                  </a:lnTo>
                  <a:cubicBezTo>
                    <a:pt x="359961" y="304300"/>
                    <a:pt x="379537" y="294092"/>
                    <a:pt x="402353" y="294092"/>
                  </a:cubicBezTo>
                  <a:lnTo>
                    <a:pt x="411211" y="295408"/>
                  </a:lnTo>
                  <a:lnTo>
                    <a:pt x="419169" y="285178"/>
                  </a:lnTo>
                  <a:cubicBezTo>
                    <a:pt x="427632" y="277843"/>
                    <a:pt x="439324" y="273307"/>
                    <a:pt x="452239" y="273307"/>
                  </a:cubicBezTo>
                  <a:cubicBezTo>
                    <a:pt x="465154" y="273307"/>
                    <a:pt x="476845" y="277843"/>
                    <a:pt x="485309" y="285178"/>
                  </a:cubicBezTo>
                  <a:lnTo>
                    <a:pt x="493482" y="295685"/>
                  </a:lnTo>
                  <a:lnTo>
                    <a:pt x="504203" y="294092"/>
                  </a:lnTo>
                  <a:cubicBezTo>
                    <a:pt x="527019" y="294092"/>
                    <a:pt x="546595" y="304300"/>
                    <a:pt x="554957" y="318847"/>
                  </a:cubicBezTo>
                  <a:lnTo>
                    <a:pt x="558081" y="330233"/>
                  </a:lnTo>
                  <a:lnTo>
                    <a:pt x="569866" y="332612"/>
                  </a:lnTo>
                  <a:cubicBezTo>
                    <a:pt x="584413" y="338766"/>
                    <a:pt x="594621" y="353170"/>
                    <a:pt x="594621" y="369959"/>
                  </a:cubicBezTo>
                  <a:cubicBezTo>
                    <a:pt x="594621" y="375556"/>
                    <a:pt x="593487" y="380887"/>
                    <a:pt x="591436" y="385736"/>
                  </a:cubicBezTo>
                  <a:lnTo>
                    <a:pt x="585414" y="394668"/>
                  </a:lnTo>
                  <a:lnTo>
                    <a:pt x="587699" y="397183"/>
                  </a:lnTo>
                  <a:cubicBezTo>
                    <a:pt x="592069" y="403652"/>
                    <a:pt x="594621" y="411450"/>
                    <a:pt x="594621" y="419844"/>
                  </a:cubicBezTo>
                  <a:lnTo>
                    <a:pt x="587969" y="441623"/>
                  </a:lnTo>
                  <a:lnTo>
                    <a:pt x="595657" y="434753"/>
                  </a:lnTo>
                  <a:cubicBezTo>
                    <a:pt x="604448" y="430382"/>
                    <a:pt x="615046" y="427830"/>
                    <a:pt x="626454" y="427830"/>
                  </a:cubicBezTo>
                  <a:lnTo>
                    <a:pt x="635312" y="429146"/>
                  </a:lnTo>
                  <a:lnTo>
                    <a:pt x="643270" y="418916"/>
                  </a:lnTo>
                  <a:lnTo>
                    <a:pt x="650092" y="416467"/>
                  </a:lnTo>
                  <a:lnTo>
                    <a:pt x="647060" y="406541"/>
                  </a:lnTo>
                  <a:cubicBezTo>
                    <a:pt x="647060" y="397350"/>
                    <a:pt x="650785" y="389029"/>
                    <a:pt x="656808" y="383006"/>
                  </a:cubicBezTo>
                  <a:lnTo>
                    <a:pt x="659087" y="381470"/>
                  </a:lnTo>
                  <a:lnTo>
                    <a:pt x="655384" y="373768"/>
                  </a:lnTo>
                  <a:cubicBezTo>
                    <a:pt x="654411" y="370641"/>
                    <a:pt x="653887" y="367317"/>
                    <a:pt x="653887" y="363870"/>
                  </a:cubicBezTo>
                  <a:lnTo>
                    <a:pt x="656735" y="354548"/>
                  </a:lnTo>
                  <a:lnTo>
                    <a:pt x="644947" y="349730"/>
                  </a:lnTo>
                  <a:lnTo>
                    <a:pt x="642258" y="345890"/>
                  </a:lnTo>
                  <a:lnTo>
                    <a:pt x="626790" y="348188"/>
                  </a:lnTo>
                  <a:cubicBezTo>
                    <a:pt x="608055" y="348188"/>
                    <a:pt x="591980" y="339806"/>
                    <a:pt x="585114" y="327860"/>
                  </a:cubicBezTo>
                  <a:lnTo>
                    <a:pt x="583540" y="322124"/>
                  </a:lnTo>
                  <a:lnTo>
                    <a:pt x="572871" y="319970"/>
                  </a:lnTo>
                  <a:cubicBezTo>
                    <a:pt x="560926" y="314918"/>
                    <a:pt x="552544" y="303089"/>
                    <a:pt x="552544" y="289303"/>
                  </a:cubicBezTo>
                  <a:cubicBezTo>
                    <a:pt x="552544" y="280113"/>
                    <a:pt x="556269" y="271792"/>
                    <a:pt x="562292" y="265769"/>
                  </a:cubicBezTo>
                  <a:lnTo>
                    <a:pt x="564570" y="264233"/>
                  </a:lnTo>
                  <a:lnTo>
                    <a:pt x="560868" y="256531"/>
                  </a:lnTo>
                  <a:cubicBezTo>
                    <a:pt x="559895" y="253404"/>
                    <a:pt x="559371" y="250080"/>
                    <a:pt x="559371" y="246634"/>
                  </a:cubicBezTo>
                  <a:cubicBezTo>
                    <a:pt x="559371" y="232848"/>
                    <a:pt x="567753" y="221019"/>
                    <a:pt x="579699" y="215966"/>
                  </a:cubicBezTo>
                  <a:lnTo>
                    <a:pt x="589376" y="214013"/>
                  </a:lnTo>
                  <a:lnTo>
                    <a:pt x="591941" y="204663"/>
                  </a:lnTo>
                  <a:cubicBezTo>
                    <a:pt x="598807" y="192718"/>
                    <a:pt x="614882" y="184336"/>
                    <a:pt x="633617" y="184336"/>
                  </a:cubicBezTo>
                  <a:lnTo>
                    <a:pt x="640890" y="185416"/>
                  </a:lnTo>
                  <a:lnTo>
                    <a:pt x="647425" y="177016"/>
                  </a:lnTo>
                  <a:cubicBezTo>
                    <a:pt x="654375" y="170993"/>
                    <a:pt x="663976" y="167268"/>
                    <a:pt x="674580" y="167268"/>
                  </a:cubicBezTo>
                  <a:lnTo>
                    <a:pt x="679648" y="169087"/>
                  </a:lnTo>
                  <a:lnTo>
                    <a:pt x="681522" y="164563"/>
                  </a:lnTo>
                  <a:lnTo>
                    <a:pt x="683800" y="163027"/>
                  </a:lnTo>
                  <a:lnTo>
                    <a:pt x="680098" y="155325"/>
                  </a:lnTo>
                  <a:cubicBezTo>
                    <a:pt x="679125" y="152198"/>
                    <a:pt x="678601" y="148874"/>
                    <a:pt x="678601" y="145428"/>
                  </a:cubicBezTo>
                  <a:cubicBezTo>
                    <a:pt x="678601" y="131642"/>
                    <a:pt x="686983" y="119813"/>
                    <a:pt x="698929" y="114760"/>
                  </a:cubicBezTo>
                  <a:lnTo>
                    <a:pt x="708606" y="112807"/>
                  </a:lnTo>
                  <a:lnTo>
                    <a:pt x="711171" y="103457"/>
                  </a:lnTo>
                  <a:cubicBezTo>
                    <a:pt x="718037" y="91512"/>
                    <a:pt x="734112" y="83130"/>
                    <a:pt x="752847" y="83130"/>
                  </a:cubicBezTo>
                  <a:lnTo>
                    <a:pt x="760120" y="84210"/>
                  </a:lnTo>
                  <a:lnTo>
                    <a:pt x="766655" y="75810"/>
                  </a:lnTo>
                  <a:cubicBezTo>
                    <a:pt x="773605" y="69787"/>
                    <a:pt x="783206" y="66062"/>
                    <a:pt x="793810" y="66062"/>
                  </a:cubicBezTo>
                  <a:cubicBezTo>
                    <a:pt x="804415" y="66062"/>
                    <a:pt x="814016" y="69787"/>
                    <a:pt x="820965" y="75810"/>
                  </a:cubicBezTo>
                  <a:lnTo>
                    <a:pt x="827677" y="84437"/>
                  </a:lnTo>
                  <a:lnTo>
                    <a:pt x="836480" y="83130"/>
                  </a:lnTo>
                  <a:lnTo>
                    <a:pt x="852947" y="86831"/>
                  </a:lnTo>
                  <a:lnTo>
                    <a:pt x="853982" y="84332"/>
                  </a:lnTo>
                  <a:lnTo>
                    <a:pt x="855932" y="83016"/>
                  </a:lnTo>
                  <a:lnTo>
                    <a:pt x="852762" y="76422"/>
                  </a:lnTo>
                  <a:cubicBezTo>
                    <a:pt x="851930" y="73745"/>
                    <a:pt x="851481" y="70899"/>
                    <a:pt x="851481" y="67949"/>
                  </a:cubicBezTo>
                  <a:cubicBezTo>
                    <a:pt x="851481" y="56146"/>
                    <a:pt x="858657" y="46019"/>
                    <a:pt x="868885" y="41693"/>
                  </a:cubicBezTo>
                  <a:lnTo>
                    <a:pt x="877170" y="40021"/>
                  </a:lnTo>
                  <a:lnTo>
                    <a:pt x="879366" y="32016"/>
                  </a:lnTo>
                  <a:cubicBezTo>
                    <a:pt x="885245" y="21789"/>
                    <a:pt x="899007" y="14613"/>
                    <a:pt x="915047" y="14613"/>
                  </a:cubicBezTo>
                  <a:lnTo>
                    <a:pt x="921274" y="15538"/>
                  </a:lnTo>
                  <a:lnTo>
                    <a:pt x="926869" y="8346"/>
                  </a:lnTo>
                  <a:cubicBezTo>
                    <a:pt x="932819" y="3189"/>
                    <a:pt x="941039" y="0"/>
                    <a:pt x="95011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C6081592-D41C-47F9-8CBC-16D8C8A13D83}"/>
                </a:ext>
              </a:extLst>
            </p:cNvPr>
            <p:cNvSpPr/>
            <p:nvPr/>
          </p:nvSpPr>
          <p:spPr>
            <a:xfrm>
              <a:off x="706024" y="3035300"/>
              <a:ext cx="2538825" cy="195678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A70D7459-66E1-4120-BEA2-CDF0D8A22F76}"/>
                </a:ext>
              </a:extLst>
            </p:cNvPr>
            <p:cNvGrpSpPr/>
            <p:nvPr/>
          </p:nvGrpSpPr>
          <p:grpSpPr>
            <a:xfrm>
              <a:off x="966615" y="1387115"/>
              <a:ext cx="2110089" cy="1349692"/>
              <a:chOff x="867138" y="1643620"/>
              <a:chExt cx="3271475" cy="2092560"/>
            </a:xfrm>
            <a:solidFill>
              <a:srgbClr val="006600"/>
            </a:solidFill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98F904D3-048F-4CAB-899B-EEA465301F69}"/>
                  </a:ext>
                </a:extLst>
              </p:cNvPr>
              <p:cNvSpPr/>
              <p:nvPr/>
            </p:nvSpPr>
            <p:spPr>
              <a:xfrm>
                <a:off x="867138" y="3294060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E9948D27-7756-4FEA-8239-E302BCDE154B}"/>
                  </a:ext>
                </a:extLst>
              </p:cNvPr>
              <p:cNvSpPr/>
              <p:nvPr/>
            </p:nvSpPr>
            <p:spPr>
              <a:xfrm>
                <a:off x="1019538" y="25709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019D596E-CD44-440F-BD84-06A56623F09B}"/>
                  </a:ext>
                </a:extLst>
              </p:cNvPr>
              <p:cNvSpPr/>
              <p:nvPr/>
            </p:nvSpPr>
            <p:spPr>
              <a:xfrm>
                <a:off x="1400538" y="2145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58C1B044-121D-4763-B217-D4D02D924BB3}"/>
                  </a:ext>
                </a:extLst>
              </p:cNvPr>
              <p:cNvSpPr/>
              <p:nvPr/>
            </p:nvSpPr>
            <p:spPr>
              <a:xfrm>
                <a:off x="1821766" y="19461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B5C35149-8AD1-4A5A-B9C4-4DD504D4E2AD}"/>
                  </a:ext>
                </a:extLst>
              </p:cNvPr>
              <p:cNvSpPr/>
              <p:nvPr/>
            </p:nvSpPr>
            <p:spPr>
              <a:xfrm>
                <a:off x="2031228" y="17683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78ED06A1-B903-4E9B-9D95-5A7A63A24847}"/>
                  </a:ext>
                </a:extLst>
              </p:cNvPr>
              <p:cNvSpPr/>
              <p:nvPr/>
            </p:nvSpPr>
            <p:spPr>
              <a:xfrm>
                <a:off x="2583766" y="17683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475AED8D-0C80-47CA-8646-79DBF2D66218}"/>
                  </a:ext>
                </a:extLst>
              </p:cNvPr>
              <p:cNvSpPr/>
              <p:nvPr/>
            </p:nvSpPr>
            <p:spPr>
              <a:xfrm>
                <a:off x="2825066" y="19461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1E4E79FE-C7EF-4270-8503-720A12B8773B}"/>
                  </a:ext>
                </a:extLst>
              </p:cNvPr>
              <p:cNvSpPr/>
              <p:nvPr/>
            </p:nvSpPr>
            <p:spPr>
              <a:xfrm>
                <a:off x="3057888" y="2145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BD945398-FBAB-436D-9D30-B40893DE5607}"/>
                  </a:ext>
                </a:extLst>
              </p:cNvPr>
              <p:cNvSpPr/>
              <p:nvPr/>
            </p:nvSpPr>
            <p:spPr>
              <a:xfrm>
                <a:off x="3502388" y="25709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E32271CE-6C1B-41B8-A41B-3248AC26102B}"/>
                  </a:ext>
                </a:extLst>
              </p:cNvPr>
              <p:cNvSpPr/>
              <p:nvPr/>
            </p:nvSpPr>
            <p:spPr>
              <a:xfrm>
                <a:off x="3807188" y="3294060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17BDD1E9-4665-41D5-AB55-19DE0BCB98A2}"/>
                  </a:ext>
                </a:extLst>
              </p:cNvPr>
              <p:cNvSpPr/>
              <p:nvPr/>
            </p:nvSpPr>
            <p:spPr>
              <a:xfrm>
                <a:off x="1489438" y="3021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EA146FCE-8DA7-4196-B979-0D145F0A5D8D}"/>
                  </a:ext>
                </a:extLst>
              </p:cNvPr>
              <p:cNvSpPr/>
              <p:nvPr/>
            </p:nvSpPr>
            <p:spPr>
              <a:xfrm>
                <a:off x="3089638" y="3021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D3B4576A-87FB-4B23-A107-C7BFDE8275AB}"/>
                  </a:ext>
                </a:extLst>
              </p:cNvPr>
              <p:cNvSpPr/>
              <p:nvPr/>
            </p:nvSpPr>
            <p:spPr>
              <a:xfrm>
                <a:off x="179423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6BEA557D-5B2D-4100-9239-5A1C9FD19C8D}"/>
                  </a:ext>
                </a:extLst>
              </p:cNvPr>
              <p:cNvSpPr/>
              <p:nvPr/>
            </p:nvSpPr>
            <p:spPr>
              <a:xfrm>
                <a:off x="274038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E67BF2A6-31FC-4249-8884-AC58CF38714B}"/>
                  </a:ext>
                </a:extLst>
              </p:cNvPr>
              <p:cNvSpPr/>
              <p:nvPr/>
            </p:nvSpPr>
            <p:spPr>
              <a:xfrm>
                <a:off x="2276838" y="2005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FD1C1FB4-E40B-4294-8913-0DD66E45029C}"/>
                  </a:ext>
                </a:extLst>
              </p:cNvPr>
              <p:cNvSpPr/>
              <p:nvPr/>
            </p:nvSpPr>
            <p:spPr>
              <a:xfrm>
                <a:off x="2326051" y="1643620"/>
                <a:ext cx="233000" cy="189728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85CF1E56-4D6E-41E0-9D92-296C17B8F383}"/>
                  </a:ext>
                </a:extLst>
              </p:cNvPr>
              <p:cNvSpPr/>
              <p:nvPr/>
            </p:nvSpPr>
            <p:spPr>
              <a:xfrm>
                <a:off x="2326051" y="1827770"/>
                <a:ext cx="233000" cy="189728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3070B6FC-D7FC-4310-8580-C0414577C5D7}"/>
                  </a:ext>
                </a:extLst>
              </p:cNvPr>
              <p:cNvSpPr/>
              <p:nvPr/>
            </p:nvSpPr>
            <p:spPr>
              <a:xfrm>
                <a:off x="227048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76E10938-77A3-4E81-B434-2E3BBC4657EE}"/>
                  </a:ext>
                </a:extLst>
              </p:cNvPr>
              <p:cNvSpPr/>
              <p:nvPr/>
            </p:nvSpPr>
            <p:spPr>
              <a:xfrm>
                <a:off x="1438638" y="24820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BE523A4E-392C-4167-A2A5-204CE188B9A5}"/>
                  </a:ext>
                </a:extLst>
              </p:cNvPr>
              <p:cNvSpPr/>
              <p:nvPr/>
            </p:nvSpPr>
            <p:spPr>
              <a:xfrm>
                <a:off x="3076938" y="24820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B1E3CD97-43A6-44F0-AF70-3B3CF775A8B3}"/>
                  </a:ext>
                </a:extLst>
              </p:cNvPr>
              <p:cNvSpPr/>
              <p:nvPr/>
            </p:nvSpPr>
            <p:spPr>
              <a:xfrm>
                <a:off x="1432288" y="33456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2FCC2091-E154-4536-8065-3523682BD987}"/>
                  </a:ext>
                </a:extLst>
              </p:cNvPr>
              <p:cNvSpPr/>
              <p:nvPr/>
            </p:nvSpPr>
            <p:spPr>
              <a:xfrm>
                <a:off x="3261088" y="33456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AEBE5FAA-A694-4C31-B313-8906EC17E5BE}"/>
                  </a:ext>
                </a:extLst>
              </p:cNvPr>
              <p:cNvSpPr/>
              <p:nvPr/>
            </p:nvSpPr>
            <p:spPr>
              <a:xfrm>
                <a:off x="1196976" y="3147771"/>
                <a:ext cx="281214" cy="228989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EA9BB466-B878-4B2E-9A4D-60BE51B60F25}"/>
                  </a:ext>
                </a:extLst>
              </p:cNvPr>
              <p:cNvSpPr/>
              <p:nvPr/>
            </p:nvSpPr>
            <p:spPr>
              <a:xfrm>
                <a:off x="3540126" y="3147771"/>
                <a:ext cx="281214" cy="228989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A5933950-FE21-4E25-9AAF-14705DC226C5}"/>
                  </a:ext>
                </a:extLst>
              </p:cNvPr>
              <p:cNvSpPr/>
              <p:nvPr/>
            </p:nvSpPr>
            <p:spPr>
              <a:xfrm>
                <a:off x="1965688" y="2907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2B3A5C53-DE17-4751-B1CF-532E56E05450}"/>
                  </a:ext>
                </a:extLst>
              </p:cNvPr>
              <p:cNvSpPr/>
              <p:nvPr/>
            </p:nvSpPr>
            <p:spPr>
              <a:xfrm>
                <a:off x="2562588" y="2907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63483494-1C48-4400-A2AD-8906CC3F81B7}"/>
                  </a:ext>
                </a:extLst>
              </p:cNvPr>
              <p:cNvSpPr/>
              <p:nvPr/>
            </p:nvSpPr>
            <p:spPr>
              <a:xfrm>
                <a:off x="2562588" y="34663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C8E93514-924B-43EA-818F-9CA0BEBAD80D}"/>
                  </a:ext>
                </a:extLst>
              </p:cNvPr>
              <p:cNvSpPr/>
              <p:nvPr/>
            </p:nvSpPr>
            <p:spPr>
              <a:xfrm>
                <a:off x="2010138" y="34663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E6F1CB0F-54EE-4FF5-B922-D4F86455D14A}"/>
                  </a:ext>
                </a:extLst>
              </p:cNvPr>
              <p:cNvSpPr/>
              <p:nvPr/>
            </p:nvSpPr>
            <p:spPr>
              <a:xfrm>
                <a:off x="181328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3894AF0F-5FF3-4185-8F02-011F82A4A082}"/>
                  </a:ext>
                </a:extLst>
              </p:cNvPr>
              <p:cNvSpPr/>
              <p:nvPr/>
            </p:nvSpPr>
            <p:spPr>
              <a:xfrm>
                <a:off x="275943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CB7F6B7C-73C6-4678-970C-BF0EDC3BF63A}"/>
                  </a:ext>
                </a:extLst>
              </p:cNvPr>
              <p:cNvSpPr/>
              <p:nvPr/>
            </p:nvSpPr>
            <p:spPr>
              <a:xfrm>
                <a:off x="225778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C60F2E9B-7685-4CC4-9E26-D4248EB4F56D}"/>
                  </a:ext>
                </a:extLst>
              </p:cNvPr>
              <p:cNvSpPr/>
              <p:nvPr/>
            </p:nvSpPr>
            <p:spPr>
              <a:xfrm>
                <a:off x="1667239" y="2736055"/>
                <a:ext cx="286362" cy="233181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CE2843FB-44DC-421C-B254-A97A2F8302EC}"/>
                  </a:ext>
                </a:extLst>
              </p:cNvPr>
              <p:cNvSpPr/>
              <p:nvPr/>
            </p:nvSpPr>
            <p:spPr>
              <a:xfrm>
                <a:off x="2892789" y="2736055"/>
                <a:ext cx="286362" cy="233181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A8B01327-2CAA-4FAA-BA30-7A252431781C}"/>
                  </a:ext>
                </a:extLst>
              </p:cNvPr>
              <p:cNvSpPr/>
              <p:nvPr/>
            </p:nvSpPr>
            <p:spPr>
              <a:xfrm>
                <a:off x="1987813" y="215208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20D68601-0ED3-47C1-9105-78540559B4F0}"/>
                  </a:ext>
                </a:extLst>
              </p:cNvPr>
              <p:cNvSpPr/>
              <p:nvPr/>
            </p:nvSpPr>
            <p:spPr>
              <a:xfrm>
                <a:off x="2616463" y="215208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8583BD55-487B-4FBF-8C3A-46462DD4026F}"/>
                  </a:ext>
                </a:extLst>
              </p:cNvPr>
              <p:cNvSpPr/>
              <p:nvPr/>
            </p:nvSpPr>
            <p:spPr>
              <a:xfrm>
                <a:off x="1308363" y="28188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AF252898-26E1-4EEF-80C9-C1C9D192982F}"/>
                  </a:ext>
                </a:extLst>
              </p:cNvPr>
              <p:cNvSpPr/>
              <p:nvPr/>
            </p:nvSpPr>
            <p:spPr>
              <a:xfrm>
                <a:off x="3289563" y="28188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AADD694D-A0E2-469D-9E6E-E781116838D4}"/>
                  </a:ext>
                </a:extLst>
              </p:cNvPr>
              <p:cNvSpPr/>
              <p:nvPr/>
            </p:nvSpPr>
            <p:spPr>
              <a:xfrm>
                <a:off x="888625" y="2891252"/>
                <a:ext cx="375026" cy="30537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F849918E-A9E4-41CD-8F48-F019E34EAD6F}"/>
                  </a:ext>
                </a:extLst>
              </p:cNvPr>
              <p:cNvSpPr/>
              <p:nvPr/>
            </p:nvSpPr>
            <p:spPr>
              <a:xfrm>
                <a:off x="3695325" y="2891252"/>
                <a:ext cx="375026" cy="30537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BE1028FB-9FF3-4425-B04E-628F659060F4}"/>
                  </a:ext>
                </a:extLst>
              </p:cNvPr>
              <p:cNvSpPr/>
              <p:nvPr/>
            </p:nvSpPr>
            <p:spPr>
              <a:xfrm>
                <a:off x="2046127" y="26410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565C875B-EEF2-404B-ADA5-EC8D37F62A4D}"/>
                  </a:ext>
                </a:extLst>
              </p:cNvPr>
              <p:cNvSpPr/>
              <p:nvPr/>
            </p:nvSpPr>
            <p:spPr>
              <a:xfrm>
                <a:off x="2573627" y="26410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0076E136-F2BA-4D1F-AFD8-FB1D6AB98FC4}"/>
                </a:ext>
              </a:extLst>
            </p:cNvPr>
            <p:cNvSpPr/>
            <p:nvPr/>
          </p:nvSpPr>
          <p:spPr>
            <a:xfrm>
              <a:off x="1228283" y="1468649"/>
              <a:ext cx="1476965" cy="1509297"/>
            </a:xfrm>
            <a:custGeom>
              <a:avLst/>
              <a:gdLst>
                <a:gd name="connsiteX0" fmla="*/ 1709727 w 4310682"/>
                <a:gd name="connsiteY0" fmla="*/ 225 h 3133875"/>
                <a:gd name="connsiteX1" fmla="*/ 2103601 w 4310682"/>
                <a:gd name="connsiteY1" fmla="*/ 326894 h 3133875"/>
                <a:gd name="connsiteX2" fmla="*/ 2139607 w 4310682"/>
                <a:gd name="connsiteY2" fmla="*/ 384325 h 3133875"/>
                <a:gd name="connsiteX3" fmla="*/ 2164284 w 4310682"/>
                <a:gd name="connsiteY3" fmla="*/ 384325 h 3133875"/>
                <a:gd name="connsiteX4" fmla="*/ 2200291 w 4310682"/>
                <a:gd name="connsiteY4" fmla="*/ 326894 h 3133875"/>
                <a:gd name="connsiteX5" fmla="*/ 2594164 w 4310682"/>
                <a:gd name="connsiteY5" fmla="*/ 225 h 3133875"/>
                <a:gd name="connsiteX6" fmla="*/ 2632903 w 4310682"/>
                <a:gd name="connsiteY6" fmla="*/ 11536 h 3133875"/>
                <a:gd name="connsiteX7" fmla="*/ 2238878 w 4310682"/>
                <a:gd name="connsiteY7" fmla="*/ 371774 h 3133875"/>
                <a:gd name="connsiteX8" fmla="*/ 2184854 w 4310682"/>
                <a:gd name="connsiteY8" fmla="*/ 459305 h 3133875"/>
                <a:gd name="connsiteX9" fmla="*/ 2184300 w 4310682"/>
                <a:gd name="connsiteY9" fmla="*/ 458986 h 3133875"/>
                <a:gd name="connsiteX10" fmla="*/ 2195410 w 4310682"/>
                <a:gd name="connsiteY10" fmla="*/ 779946 h 3133875"/>
                <a:gd name="connsiteX11" fmla="*/ 2238722 w 4310682"/>
                <a:gd name="connsiteY11" fmla="*/ 709228 h 3133875"/>
                <a:gd name="connsiteX12" fmla="*/ 2786796 w 4310682"/>
                <a:gd name="connsiteY12" fmla="*/ 177861 h 3133875"/>
                <a:gd name="connsiteX13" fmla="*/ 2810273 w 4310682"/>
                <a:gd name="connsiteY13" fmla="*/ 185898 h 3133875"/>
                <a:gd name="connsiteX14" fmla="*/ 2275960 w 4310682"/>
                <a:gd name="connsiteY14" fmla="*/ 764856 h 3133875"/>
                <a:gd name="connsiteX15" fmla="*/ 2199271 w 4310682"/>
                <a:gd name="connsiteY15" fmla="*/ 891491 h 3133875"/>
                <a:gd name="connsiteX16" fmla="*/ 2215379 w 4310682"/>
                <a:gd name="connsiteY16" fmla="*/ 1356875 h 3133875"/>
                <a:gd name="connsiteX17" fmla="*/ 2224943 w 4310682"/>
                <a:gd name="connsiteY17" fmla="*/ 1341018 h 3133875"/>
                <a:gd name="connsiteX18" fmla="*/ 3205381 w 4310682"/>
                <a:gd name="connsiteY18" fmla="*/ 596104 h 3133875"/>
                <a:gd name="connsiteX19" fmla="*/ 2262115 w 4310682"/>
                <a:gd name="connsiteY19" fmla="*/ 1372511 h 3133875"/>
                <a:gd name="connsiteX20" fmla="*/ 2218435 w 4310682"/>
                <a:gd name="connsiteY20" fmla="*/ 1445150 h 3133875"/>
                <a:gd name="connsiteX21" fmla="*/ 2232207 w 4310682"/>
                <a:gd name="connsiteY21" fmla="*/ 1843036 h 3133875"/>
                <a:gd name="connsiteX22" fmla="*/ 2284798 w 4310682"/>
                <a:gd name="connsiteY22" fmla="*/ 1792420 h 3133875"/>
                <a:gd name="connsiteX23" fmla="*/ 3965639 w 4310682"/>
                <a:gd name="connsiteY23" fmla="*/ 1105567 h 3133875"/>
                <a:gd name="connsiteX24" fmla="*/ 2325725 w 4310682"/>
                <a:gd name="connsiteY24" fmla="*/ 1851465 h 3133875"/>
                <a:gd name="connsiteX25" fmla="*/ 2235512 w 4310682"/>
                <a:gd name="connsiteY25" fmla="*/ 1938522 h 3133875"/>
                <a:gd name="connsiteX26" fmla="*/ 2241610 w 4310682"/>
                <a:gd name="connsiteY26" fmla="*/ 2114685 h 3133875"/>
                <a:gd name="connsiteX27" fmla="*/ 2358045 w 4310682"/>
                <a:gd name="connsiteY27" fmla="*/ 2044773 h 3133875"/>
                <a:gd name="connsiteX28" fmla="*/ 3224340 w 4310682"/>
                <a:gd name="connsiteY28" fmla="*/ 1780381 h 3133875"/>
                <a:gd name="connsiteX29" fmla="*/ 2361345 w 4310682"/>
                <a:gd name="connsiteY29" fmla="*/ 2115445 h 3133875"/>
                <a:gd name="connsiteX30" fmla="*/ 2244097 w 4310682"/>
                <a:gd name="connsiteY30" fmla="*/ 2186540 h 3133875"/>
                <a:gd name="connsiteX31" fmla="*/ 2251141 w 4310682"/>
                <a:gd name="connsiteY31" fmla="*/ 2390048 h 3133875"/>
                <a:gd name="connsiteX32" fmla="*/ 2284458 w 4310682"/>
                <a:gd name="connsiteY32" fmla="*/ 2371653 h 3133875"/>
                <a:gd name="connsiteX33" fmla="*/ 4310682 w 4310682"/>
                <a:gd name="connsiteY33" fmla="*/ 2114721 h 3133875"/>
                <a:gd name="connsiteX34" fmla="*/ 2311736 w 4310682"/>
                <a:gd name="connsiteY34" fmla="*/ 2447723 h 3133875"/>
                <a:gd name="connsiteX35" fmla="*/ 2254240 w 4310682"/>
                <a:gd name="connsiteY35" fmla="*/ 2479567 h 3133875"/>
                <a:gd name="connsiteX36" fmla="*/ 2276887 w 4310682"/>
                <a:gd name="connsiteY36" fmla="*/ 3133875 h 3133875"/>
                <a:gd name="connsiteX37" fmla="*/ 2022887 w 4310682"/>
                <a:gd name="connsiteY37" fmla="*/ 3133875 h 3133875"/>
                <a:gd name="connsiteX38" fmla="*/ 2045740 w 4310682"/>
                <a:gd name="connsiteY38" fmla="*/ 2473640 h 3133875"/>
                <a:gd name="connsiteX39" fmla="*/ 1998946 w 4310682"/>
                <a:gd name="connsiteY39" fmla="*/ 2447723 h 3133875"/>
                <a:gd name="connsiteX40" fmla="*/ 0 w 4310682"/>
                <a:gd name="connsiteY40" fmla="*/ 2114721 h 3133875"/>
                <a:gd name="connsiteX41" fmla="*/ 2026224 w 4310682"/>
                <a:gd name="connsiteY41" fmla="*/ 2371653 h 3133875"/>
                <a:gd name="connsiteX42" fmla="*/ 2048838 w 4310682"/>
                <a:gd name="connsiteY42" fmla="*/ 2384139 h 3133875"/>
                <a:gd name="connsiteX43" fmla="*/ 2055989 w 4310682"/>
                <a:gd name="connsiteY43" fmla="*/ 2177547 h 3133875"/>
                <a:gd name="connsiteX44" fmla="*/ 1953571 w 4310682"/>
                <a:gd name="connsiteY44" fmla="*/ 2115445 h 3133875"/>
                <a:gd name="connsiteX45" fmla="*/ 1090577 w 4310682"/>
                <a:gd name="connsiteY45" fmla="*/ 1780381 h 3133875"/>
                <a:gd name="connsiteX46" fmla="*/ 1956871 w 4310682"/>
                <a:gd name="connsiteY46" fmla="*/ 2044773 h 3133875"/>
                <a:gd name="connsiteX47" fmla="*/ 2058473 w 4310682"/>
                <a:gd name="connsiteY47" fmla="*/ 2105779 h 3133875"/>
                <a:gd name="connsiteX48" fmla="*/ 2064262 w 4310682"/>
                <a:gd name="connsiteY48" fmla="*/ 1938520 h 3133875"/>
                <a:gd name="connsiteX49" fmla="*/ 1974052 w 4310682"/>
                <a:gd name="connsiteY49" fmla="*/ 1851465 h 3133875"/>
                <a:gd name="connsiteX50" fmla="*/ 334138 w 4310682"/>
                <a:gd name="connsiteY50" fmla="*/ 1105567 h 3133875"/>
                <a:gd name="connsiteX51" fmla="*/ 2014979 w 4310682"/>
                <a:gd name="connsiteY51" fmla="*/ 1792420 h 3133875"/>
                <a:gd name="connsiteX52" fmla="*/ 2067567 w 4310682"/>
                <a:gd name="connsiteY52" fmla="*/ 1843033 h 3133875"/>
                <a:gd name="connsiteX53" fmla="*/ 2081339 w 4310682"/>
                <a:gd name="connsiteY53" fmla="*/ 1445151 h 3133875"/>
                <a:gd name="connsiteX54" fmla="*/ 2037658 w 4310682"/>
                <a:gd name="connsiteY54" fmla="*/ 1372510 h 3133875"/>
                <a:gd name="connsiteX55" fmla="*/ 1094395 w 4310682"/>
                <a:gd name="connsiteY55" fmla="*/ 596105 h 3133875"/>
                <a:gd name="connsiteX56" fmla="*/ 2074829 w 4310682"/>
                <a:gd name="connsiteY56" fmla="*/ 1341017 h 3133875"/>
                <a:gd name="connsiteX57" fmla="*/ 2084395 w 4310682"/>
                <a:gd name="connsiteY57" fmla="*/ 1356877 h 3133875"/>
                <a:gd name="connsiteX58" fmla="*/ 2101282 w 4310682"/>
                <a:gd name="connsiteY58" fmla="*/ 868991 h 3133875"/>
                <a:gd name="connsiteX59" fmla="*/ 2038220 w 4310682"/>
                <a:gd name="connsiteY59" fmla="*/ 764858 h 3133875"/>
                <a:gd name="connsiteX60" fmla="*/ 1503907 w 4310682"/>
                <a:gd name="connsiteY60" fmla="*/ 185900 h 3133875"/>
                <a:gd name="connsiteX61" fmla="*/ 1527384 w 4310682"/>
                <a:gd name="connsiteY61" fmla="*/ 177863 h 3133875"/>
                <a:gd name="connsiteX62" fmla="*/ 2075459 w 4310682"/>
                <a:gd name="connsiteY62" fmla="*/ 709230 h 3133875"/>
                <a:gd name="connsiteX63" fmla="*/ 2105135 w 4310682"/>
                <a:gd name="connsiteY63" fmla="*/ 757684 h 3133875"/>
                <a:gd name="connsiteX64" fmla="*/ 2115653 w 4310682"/>
                <a:gd name="connsiteY64" fmla="*/ 453821 h 3133875"/>
                <a:gd name="connsiteX65" fmla="*/ 2065013 w 4310682"/>
                <a:gd name="connsiteY65" fmla="*/ 371774 h 3133875"/>
                <a:gd name="connsiteX66" fmla="*/ 1670988 w 4310682"/>
                <a:gd name="connsiteY66" fmla="*/ 11536 h 3133875"/>
                <a:gd name="connsiteX67" fmla="*/ 1709727 w 4310682"/>
                <a:gd name="connsiteY67" fmla="*/ 225 h 313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4310682" h="3133875">
                  <a:moveTo>
                    <a:pt x="1709727" y="225"/>
                  </a:moveTo>
                  <a:cubicBezTo>
                    <a:pt x="1808884" y="-6177"/>
                    <a:pt x="1965754" y="124277"/>
                    <a:pt x="2103601" y="326894"/>
                  </a:cubicBezTo>
                  <a:lnTo>
                    <a:pt x="2139607" y="384325"/>
                  </a:lnTo>
                  <a:lnTo>
                    <a:pt x="2164284" y="384325"/>
                  </a:lnTo>
                  <a:lnTo>
                    <a:pt x="2200291" y="326894"/>
                  </a:lnTo>
                  <a:cubicBezTo>
                    <a:pt x="2338137" y="124277"/>
                    <a:pt x="2495007" y="-6177"/>
                    <a:pt x="2594164" y="225"/>
                  </a:cubicBezTo>
                  <a:cubicBezTo>
                    <a:pt x="2608329" y="1139"/>
                    <a:pt x="2621317" y="4847"/>
                    <a:pt x="2632903" y="11536"/>
                  </a:cubicBezTo>
                  <a:cubicBezTo>
                    <a:pt x="2523131" y="31019"/>
                    <a:pt x="2369940" y="172953"/>
                    <a:pt x="2238878" y="371774"/>
                  </a:cubicBezTo>
                  <a:lnTo>
                    <a:pt x="2184854" y="459305"/>
                  </a:lnTo>
                  <a:lnTo>
                    <a:pt x="2184300" y="458986"/>
                  </a:lnTo>
                  <a:lnTo>
                    <a:pt x="2195410" y="779946"/>
                  </a:lnTo>
                  <a:lnTo>
                    <a:pt x="2238722" y="709228"/>
                  </a:lnTo>
                  <a:cubicBezTo>
                    <a:pt x="2452388" y="380387"/>
                    <a:pt x="2676124" y="161396"/>
                    <a:pt x="2786796" y="177861"/>
                  </a:cubicBezTo>
                  <a:cubicBezTo>
                    <a:pt x="2795309" y="179128"/>
                    <a:pt x="2803154" y="181788"/>
                    <a:pt x="2810273" y="185898"/>
                  </a:cubicBezTo>
                  <a:cubicBezTo>
                    <a:pt x="2676639" y="233859"/>
                    <a:pt x="2468553" y="461582"/>
                    <a:pt x="2275960" y="764856"/>
                  </a:cubicBezTo>
                  <a:lnTo>
                    <a:pt x="2199271" y="891491"/>
                  </a:lnTo>
                  <a:lnTo>
                    <a:pt x="2215379" y="1356875"/>
                  </a:lnTo>
                  <a:lnTo>
                    <a:pt x="2224943" y="1341018"/>
                  </a:lnTo>
                  <a:cubicBezTo>
                    <a:pt x="2565041" y="801021"/>
                    <a:pt x="2990553" y="472073"/>
                    <a:pt x="3205381" y="596104"/>
                  </a:cubicBezTo>
                  <a:cubicBezTo>
                    <a:pt x="2974235" y="537122"/>
                    <a:pt x="2578584" y="867002"/>
                    <a:pt x="2262115" y="1372511"/>
                  </a:cubicBezTo>
                  <a:lnTo>
                    <a:pt x="2218435" y="1445150"/>
                  </a:lnTo>
                  <a:lnTo>
                    <a:pt x="2232207" y="1843036"/>
                  </a:lnTo>
                  <a:lnTo>
                    <a:pt x="2284798" y="1792420"/>
                  </a:lnTo>
                  <a:cubicBezTo>
                    <a:pt x="2975331" y="1153053"/>
                    <a:pt x="3706976" y="846904"/>
                    <a:pt x="3965639" y="1105567"/>
                  </a:cubicBezTo>
                  <a:cubicBezTo>
                    <a:pt x="3658906" y="933332"/>
                    <a:pt x="2969438" y="1252206"/>
                    <a:pt x="2325725" y="1851465"/>
                  </a:cubicBezTo>
                  <a:lnTo>
                    <a:pt x="2235512" y="1938522"/>
                  </a:lnTo>
                  <a:lnTo>
                    <a:pt x="2241610" y="2114685"/>
                  </a:lnTo>
                  <a:lnTo>
                    <a:pt x="2358045" y="2044773"/>
                  </a:lnTo>
                  <a:cubicBezTo>
                    <a:pt x="2791770" y="1797805"/>
                    <a:pt x="3161407" y="1680714"/>
                    <a:pt x="3224340" y="1780381"/>
                  </a:cubicBezTo>
                  <a:cubicBezTo>
                    <a:pt x="3065857" y="1769316"/>
                    <a:pt x="2728434" y="1902009"/>
                    <a:pt x="2361345" y="2115445"/>
                  </a:cubicBezTo>
                  <a:lnTo>
                    <a:pt x="2244097" y="2186540"/>
                  </a:lnTo>
                  <a:lnTo>
                    <a:pt x="2251141" y="2390048"/>
                  </a:lnTo>
                  <a:lnTo>
                    <a:pt x="2284458" y="2371653"/>
                  </a:lnTo>
                  <a:cubicBezTo>
                    <a:pt x="3220872" y="1878007"/>
                    <a:pt x="4104946" y="1758375"/>
                    <a:pt x="4310682" y="2114721"/>
                  </a:cubicBezTo>
                  <a:cubicBezTo>
                    <a:pt x="4027555" y="1838286"/>
                    <a:pt x="3185603" y="1984022"/>
                    <a:pt x="2311736" y="2447723"/>
                  </a:cubicBezTo>
                  <a:lnTo>
                    <a:pt x="2254240" y="2479567"/>
                  </a:lnTo>
                  <a:lnTo>
                    <a:pt x="2276887" y="3133875"/>
                  </a:lnTo>
                  <a:lnTo>
                    <a:pt x="2022887" y="3133875"/>
                  </a:lnTo>
                  <a:lnTo>
                    <a:pt x="2045740" y="2473640"/>
                  </a:lnTo>
                  <a:lnTo>
                    <a:pt x="1998946" y="2447723"/>
                  </a:lnTo>
                  <a:cubicBezTo>
                    <a:pt x="1125079" y="1984022"/>
                    <a:pt x="283127" y="1838286"/>
                    <a:pt x="0" y="2114721"/>
                  </a:cubicBezTo>
                  <a:cubicBezTo>
                    <a:pt x="205736" y="1758375"/>
                    <a:pt x="1089810" y="1878007"/>
                    <a:pt x="2026224" y="2371653"/>
                  </a:cubicBezTo>
                  <a:lnTo>
                    <a:pt x="2048838" y="2384139"/>
                  </a:lnTo>
                  <a:lnTo>
                    <a:pt x="2055989" y="2177547"/>
                  </a:lnTo>
                  <a:lnTo>
                    <a:pt x="1953571" y="2115445"/>
                  </a:lnTo>
                  <a:cubicBezTo>
                    <a:pt x="1586482" y="1902009"/>
                    <a:pt x="1249059" y="1769316"/>
                    <a:pt x="1090577" y="1780381"/>
                  </a:cubicBezTo>
                  <a:cubicBezTo>
                    <a:pt x="1153509" y="1680714"/>
                    <a:pt x="1523146" y="1797805"/>
                    <a:pt x="1956871" y="2044773"/>
                  </a:cubicBezTo>
                  <a:lnTo>
                    <a:pt x="2058473" y="2105779"/>
                  </a:lnTo>
                  <a:lnTo>
                    <a:pt x="2064262" y="1938520"/>
                  </a:lnTo>
                  <a:lnTo>
                    <a:pt x="1974052" y="1851465"/>
                  </a:lnTo>
                  <a:cubicBezTo>
                    <a:pt x="1330339" y="1252206"/>
                    <a:pt x="640871" y="933332"/>
                    <a:pt x="334138" y="1105567"/>
                  </a:cubicBezTo>
                  <a:cubicBezTo>
                    <a:pt x="592801" y="846904"/>
                    <a:pt x="1324446" y="1153053"/>
                    <a:pt x="2014979" y="1792420"/>
                  </a:cubicBezTo>
                  <a:lnTo>
                    <a:pt x="2067567" y="1843033"/>
                  </a:lnTo>
                  <a:lnTo>
                    <a:pt x="2081339" y="1445151"/>
                  </a:lnTo>
                  <a:lnTo>
                    <a:pt x="2037658" y="1372510"/>
                  </a:lnTo>
                  <a:cubicBezTo>
                    <a:pt x="1721190" y="867003"/>
                    <a:pt x="1325540" y="537123"/>
                    <a:pt x="1094395" y="596105"/>
                  </a:cubicBezTo>
                  <a:cubicBezTo>
                    <a:pt x="1309222" y="472074"/>
                    <a:pt x="1734732" y="801022"/>
                    <a:pt x="2074829" y="1341017"/>
                  </a:cubicBezTo>
                  <a:lnTo>
                    <a:pt x="2084395" y="1356877"/>
                  </a:lnTo>
                  <a:lnTo>
                    <a:pt x="2101282" y="868991"/>
                  </a:lnTo>
                  <a:lnTo>
                    <a:pt x="2038220" y="764858"/>
                  </a:lnTo>
                  <a:cubicBezTo>
                    <a:pt x="1845627" y="461584"/>
                    <a:pt x="1637541" y="233861"/>
                    <a:pt x="1503907" y="185900"/>
                  </a:cubicBezTo>
                  <a:cubicBezTo>
                    <a:pt x="1511027" y="181790"/>
                    <a:pt x="1518871" y="179130"/>
                    <a:pt x="1527384" y="177863"/>
                  </a:cubicBezTo>
                  <a:cubicBezTo>
                    <a:pt x="1638056" y="161398"/>
                    <a:pt x="1861792" y="380389"/>
                    <a:pt x="2075459" y="709230"/>
                  </a:cubicBezTo>
                  <a:lnTo>
                    <a:pt x="2105135" y="757684"/>
                  </a:lnTo>
                  <a:lnTo>
                    <a:pt x="2115653" y="453821"/>
                  </a:lnTo>
                  <a:lnTo>
                    <a:pt x="2065013" y="371774"/>
                  </a:lnTo>
                  <a:cubicBezTo>
                    <a:pt x="1933951" y="172953"/>
                    <a:pt x="1780760" y="31019"/>
                    <a:pt x="1670988" y="11536"/>
                  </a:cubicBezTo>
                  <a:cubicBezTo>
                    <a:pt x="1682574" y="4847"/>
                    <a:pt x="1695562" y="1139"/>
                    <a:pt x="1709727" y="225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5B567695-C774-4834-8628-0BB01F971878}"/>
                </a:ext>
              </a:extLst>
            </p:cNvPr>
            <p:cNvSpPr/>
            <p:nvPr/>
          </p:nvSpPr>
          <p:spPr>
            <a:xfrm>
              <a:off x="821274" y="1468649"/>
              <a:ext cx="2313813" cy="1682148"/>
            </a:xfrm>
            <a:custGeom>
              <a:avLst/>
              <a:gdLst>
                <a:gd name="connsiteX0" fmla="*/ 1709727 w 4310682"/>
                <a:gd name="connsiteY0" fmla="*/ 225 h 3133875"/>
                <a:gd name="connsiteX1" fmla="*/ 2103601 w 4310682"/>
                <a:gd name="connsiteY1" fmla="*/ 326894 h 3133875"/>
                <a:gd name="connsiteX2" fmla="*/ 2139607 w 4310682"/>
                <a:gd name="connsiteY2" fmla="*/ 384325 h 3133875"/>
                <a:gd name="connsiteX3" fmla="*/ 2164284 w 4310682"/>
                <a:gd name="connsiteY3" fmla="*/ 384325 h 3133875"/>
                <a:gd name="connsiteX4" fmla="*/ 2200291 w 4310682"/>
                <a:gd name="connsiteY4" fmla="*/ 326894 h 3133875"/>
                <a:gd name="connsiteX5" fmla="*/ 2594164 w 4310682"/>
                <a:gd name="connsiteY5" fmla="*/ 225 h 3133875"/>
                <a:gd name="connsiteX6" fmla="*/ 2632903 w 4310682"/>
                <a:gd name="connsiteY6" fmla="*/ 11536 h 3133875"/>
                <a:gd name="connsiteX7" fmla="*/ 2238878 w 4310682"/>
                <a:gd name="connsiteY7" fmla="*/ 371774 h 3133875"/>
                <a:gd name="connsiteX8" fmla="*/ 2184854 w 4310682"/>
                <a:gd name="connsiteY8" fmla="*/ 459305 h 3133875"/>
                <a:gd name="connsiteX9" fmla="*/ 2184300 w 4310682"/>
                <a:gd name="connsiteY9" fmla="*/ 458986 h 3133875"/>
                <a:gd name="connsiteX10" fmla="*/ 2195410 w 4310682"/>
                <a:gd name="connsiteY10" fmla="*/ 779946 h 3133875"/>
                <a:gd name="connsiteX11" fmla="*/ 2238722 w 4310682"/>
                <a:gd name="connsiteY11" fmla="*/ 709228 h 3133875"/>
                <a:gd name="connsiteX12" fmla="*/ 2786796 w 4310682"/>
                <a:gd name="connsiteY12" fmla="*/ 177861 h 3133875"/>
                <a:gd name="connsiteX13" fmla="*/ 2810273 w 4310682"/>
                <a:gd name="connsiteY13" fmla="*/ 185898 h 3133875"/>
                <a:gd name="connsiteX14" fmla="*/ 2275960 w 4310682"/>
                <a:gd name="connsiteY14" fmla="*/ 764856 h 3133875"/>
                <a:gd name="connsiteX15" fmla="*/ 2199271 w 4310682"/>
                <a:gd name="connsiteY15" fmla="*/ 891491 h 3133875"/>
                <a:gd name="connsiteX16" fmla="*/ 2215379 w 4310682"/>
                <a:gd name="connsiteY16" fmla="*/ 1356875 h 3133875"/>
                <a:gd name="connsiteX17" fmla="*/ 2224943 w 4310682"/>
                <a:gd name="connsiteY17" fmla="*/ 1341018 h 3133875"/>
                <a:gd name="connsiteX18" fmla="*/ 3205381 w 4310682"/>
                <a:gd name="connsiteY18" fmla="*/ 596104 h 3133875"/>
                <a:gd name="connsiteX19" fmla="*/ 2262115 w 4310682"/>
                <a:gd name="connsiteY19" fmla="*/ 1372511 h 3133875"/>
                <a:gd name="connsiteX20" fmla="*/ 2218435 w 4310682"/>
                <a:gd name="connsiteY20" fmla="*/ 1445150 h 3133875"/>
                <a:gd name="connsiteX21" fmla="*/ 2232207 w 4310682"/>
                <a:gd name="connsiteY21" fmla="*/ 1843036 h 3133875"/>
                <a:gd name="connsiteX22" fmla="*/ 2284798 w 4310682"/>
                <a:gd name="connsiteY22" fmla="*/ 1792420 h 3133875"/>
                <a:gd name="connsiteX23" fmla="*/ 3965639 w 4310682"/>
                <a:gd name="connsiteY23" fmla="*/ 1105567 h 3133875"/>
                <a:gd name="connsiteX24" fmla="*/ 2325725 w 4310682"/>
                <a:gd name="connsiteY24" fmla="*/ 1851465 h 3133875"/>
                <a:gd name="connsiteX25" fmla="*/ 2235512 w 4310682"/>
                <a:gd name="connsiteY25" fmla="*/ 1938522 h 3133875"/>
                <a:gd name="connsiteX26" fmla="*/ 2241610 w 4310682"/>
                <a:gd name="connsiteY26" fmla="*/ 2114685 h 3133875"/>
                <a:gd name="connsiteX27" fmla="*/ 2358045 w 4310682"/>
                <a:gd name="connsiteY27" fmla="*/ 2044773 h 3133875"/>
                <a:gd name="connsiteX28" fmla="*/ 3224340 w 4310682"/>
                <a:gd name="connsiteY28" fmla="*/ 1780381 h 3133875"/>
                <a:gd name="connsiteX29" fmla="*/ 2361345 w 4310682"/>
                <a:gd name="connsiteY29" fmla="*/ 2115445 h 3133875"/>
                <a:gd name="connsiteX30" fmla="*/ 2244097 w 4310682"/>
                <a:gd name="connsiteY30" fmla="*/ 2186540 h 3133875"/>
                <a:gd name="connsiteX31" fmla="*/ 2251141 w 4310682"/>
                <a:gd name="connsiteY31" fmla="*/ 2390048 h 3133875"/>
                <a:gd name="connsiteX32" fmla="*/ 2284458 w 4310682"/>
                <a:gd name="connsiteY32" fmla="*/ 2371653 h 3133875"/>
                <a:gd name="connsiteX33" fmla="*/ 4310682 w 4310682"/>
                <a:gd name="connsiteY33" fmla="*/ 2114721 h 3133875"/>
                <a:gd name="connsiteX34" fmla="*/ 2311736 w 4310682"/>
                <a:gd name="connsiteY34" fmla="*/ 2447723 h 3133875"/>
                <a:gd name="connsiteX35" fmla="*/ 2254240 w 4310682"/>
                <a:gd name="connsiteY35" fmla="*/ 2479567 h 3133875"/>
                <a:gd name="connsiteX36" fmla="*/ 2276887 w 4310682"/>
                <a:gd name="connsiteY36" fmla="*/ 3133875 h 3133875"/>
                <a:gd name="connsiteX37" fmla="*/ 2022887 w 4310682"/>
                <a:gd name="connsiteY37" fmla="*/ 3133875 h 3133875"/>
                <a:gd name="connsiteX38" fmla="*/ 2045740 w 4310682"/>
                <a:gd name="connsiteY38" fmla="*/ 2473640 h 3133875"/>
                <a:gd name="connsiteX39" fmla="*/ 1998946 w 4310682"/>
                <a:gd name="connsiteY39" fmla="*/ 2447723 h 3133875"/>
                <a:gd name="connsiteX40" fmla="*/ 0 w 4310682"/>
                <a:gd name="connsiteY40" fmla="*/ 2114721 h 3133875"/>
                <a:gd name="connsiteX41" fmla="*/ 2026224 w 4310682"/>
                <a:gd name="connsiteY41" fmla="*/ 2371653 h 3133875"/>
                <a:gd name="connsiteX42" fmla="*/ 2048838 w 4310682"/>
                <a:gd name="connsiteY42" fmla="*/ 2384139 h 3133875"/>
                <a:gd name="connsiteX43" fmla="*/ 2055989 w 4310682"/>
                <a:gd name="connsiteY43" fmla="*/ 2177547 h 3133875"/>
                <a:gd name="connsiteX44" fmla="*/ 1953571 w 4310682"/>
                <a:gd name="connsiteY44" fmla="*/ 2115445 h 3133875"/>
                <a:gd name="connsiteX45" fmla="*/ 1090577 w 4310682"/>
                <a:gd name="connsiteY45" fmla="*/ 1780381 h 3133875"/>
                <a:gd name="connsiteX46" fmla="*/ 1956871 w 4310682"/>
                <a:gd name="connsiteY46" fmla="*/ 2044773 h 3133875"/>
                <a:gd name="connsiteX47" fmla="*/ 2058473 w 4310682"/>
                <a:gd name="connsiteY47" fmla="*/ 2105779 h 3133875"/>
                <a:gd name="connsiteX48" fmla="*/ 2064262 w 4310682"/>
                <a:gd name="connsiteY48" fmla="*/ 1938520 h 3133875"/>
                <a:gd name="connsiteX49" fmla="*/ 1974052 w 4310682"/>
                <a:gd name="connsiteY49" fmla="*/ 1851465 h 3133875"/>
                <a:gd name="connsiteX50" fmla="*/ 334138 w 4310682"/>
                <a:gd name="connsiteY50" fmla="*/ 1105567 h 3133875"/>
                <a:gd name="connsiteX51" fmla="*/ 2014979 w 4310682"/>
                <a:gd name="connsiteY51" fmla="*/ 1792420 h 3133875"/>
                <a:gd name="connsiteX52" fmla="*/ 2067567 w 4310682"/>
                <a:gd name="connsiteY52" fmla="*/ 1843033 h 3133875"/>
                <a:gd name="connsiteX53" fmla="*/ 2081339 w 4310682"/>
                <a:gd name="connsiteY53" fmla="*/ 1445151 h 3133875"/>
                <a:gd name="connsiteX54" fmla="*/ 2037658 w 4310682"/>
                <a:gd name="connsiteY54" fmla="*/ 1372510 h 3133875"/>
                <a:gd name="connsiteX55" fmla="*/ 1094395 w 4310682"/>
                <a:gd name="connsiteY55" fmla="*/ 596105 h 3133875"/>
                <a:gd name="connsiteX56" fmla="*/ 2074829 w 4310682"/>
                <a:gd name="connsiteY56" fmla="*/ 1341017 h 3133875"/>
                <a:gd name="connsiteX57" fmla="*/ 2084395 w 4310682"/>
                <a:gd name="connsiteY57" fmla="*/ 1356877 h 3133875"/>
                <a:gd name="connsiteX58" fmla="*/ 2101282 w 4310682"/>
                <a:gd name="connsiteY58" fmla="*/ 868991 h 3133875"/>
                <a:gd name="connsiteX59" fmla="*/ 2038220 w 4310682"/>
                <a:gd name="connsiteY59" fmla="*/ 764858 h 3133875"/>
                <a:gd name="connsiteX60" fmla="*/ 1503907 w 4310682"/>
                <a:gd name="connsiteY60" fmla="*/ 185900 h 3133875"/>
                <a:gd name="connsiteX61" fmla="*/ 1527384 w 4310682"/>
                <a:gd name="connsiteY61" fmla="*/ 177863 h 3133875"/>
                <a:gd name="connsiteX62" fmla="*/ 2075459 w 4310682"/>
                <a:gd name="connsiteY62" fmla="*/ 709230 h 3133875"/>
                <a:gd name="connsiteX63" fmla="*/ 2105135 w 4310682"/>
                <a:gd name="connsiteY63" fmla="*/ 757684 h 3133875"/>
                <a:gd name="connsiteX64" fmla="*/ 2115653 w 4310682"/>
                <a:gd name="connsiteY64" fmla="*/ 453821 h 3133875"/>
                <a:gd name="connsiteX65" fmla="*/ 2065013 w 4310682"/>
                <a:gd name="connsiteY65" fmla="*/ 371774 h 3133875"/>
                <a:gd name="connsiteX66" fmla="*/ 1670988 w 4310682"/>
                <a:gd name="connsiteY66" fmla="*/ 11536 h 3133875"/>
                <a:gd name="connsiteX67" fmla="*/ 1709727 w 4310682"/>
                <a:gd name="connsiteY67" fmla="*/ 225 h 313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4310682" h="3133875">
                  <a:moveTo>
                    <a:pt x="1709727" y="225"/>
                  </a:moveTo>
                  <a:cubicBezTo>
                    <a:pt x="1808884" y="-6177"/>
                    <a:pt x="1965754" y="124277"/>
                    <a:pt x="2103601" y="326894"/>
                  </a:cubicBezTo>
                  <a:lnTo>
                    <a:pt x="2139607" y="384325"/>
                  </a:lnTo>
                  <a:lnTo>
                    <a:pt x="2164284" y="384325"/>
                  </a:lnTo>
                  <a:lnTo>
                    <a:pt x="2200291" y="326894"/>
                  </a:lnTo>
                  <a:cubicBezTo>
                    <a:pt x="2338137" y="124277"/>
                    <a:pt x="2495007" y="-6177"/>
                    <a:pt x="2594164" y="225"/>
                  </a:cubicBezTo>
                  <a:cubicBezTo>
                    <a:pt x="2608329" y="1139"/>
                    <a:pt x="2621317" y="4847"/>
                    <a:pt x="2632903" y="11536"/>
                  </a:cubicBezTo>
                  <a:cubicBezTo>
                    <a:pt x="2523131" y="31019"/>
                    <a:pt x="2369940" y="172953"/>
                    <a:pt x="2238878" y="371774"/>
                  </a:cubicBezTo>
                  <a:lnTo>
                    <a:pt x="2184854" y="459305"/>
                  </a:lnTo>
                  <a:lnTo>
                    <a:pt x="2184300" y="458986"/>
                  </a:lnTo>
                  <a:lnTo>
                    <a:pt x="2195410" y="779946"/>
                  </a:lnTo>
                  <a:lnTo>
                    <a:pt x="2238722" y="709228"/>
                  </a:lnTo>
                  <a:cubicBezTo>
                    <a:pt x="2452388" y="380387"/>
                    <a:pt x="2676124" y="161396"/>
                    <a:pt x="2786796" y="177861"/>
                  </a:cubicBezTo>
                  <a:cubicBezTo>
                    <a:pt x="2795309" y="179128"/>
                    <a:pt x="2803154" y="181788"/>
                    <a:pt x="2810273" y="185898"/>
                  </a:cubicBezTo>
                  <a:cubicBezTo>
                    <a:pt x="2676639" y="233859"/>
                    <a:pt x="2468553" y="461582"/>
                    <a:pt x="2275960" y="764856"/>
                  </a:cubicBezTo>
                  <a:lnTo>
                    <a:pt x="2199271" y="891491"/>
                  </a:lnTo>
                  <a:lnTo>
                    <a:pt x="2215379" y="1356875"/>
                  </a:lnTo>
                  <a:lnTo>
                    <a:pt x="2224943" y="1341018"/>
                  </a:lnTo>
                  <a:cubicBezTo>
                    <a:pt x="2565041" y="801021"/>
                    <a:pt x="2990553" y="472073"/>
                    <a:pt x="3205381" y="596104"/>
                  </a:cubicBezTo>
                  <a:cubicBezTo>
                    <a:pt x="2974235" y="537122"/>
                    <a:pt x="2578584" y="867002"/>
                    <a:pt x="2262115" y="1372511"/>
                  </a:cubicBezTo>
                  <a:lnTo>
                    <a:pt x="2218435" y="1445150"/>
                  </a:lnTo>
                  <a:lnTo>
                    <a:pt x="2232207" y="1843036"/>
                  </a:lnTo>
                  <a:lnTo>
                    <a:pt x="2284798" y="1792420"/>
                  </a:lnTo>
                  <a:cubicBezTo>
                    <a:pt x="2975331" y="1153053"/>
                    <a:pt x="3706976" y="846904"/>
                    <a:pt x="3965639" y="1105567"/>
                  </a:cubicBezTo>
                  <a:cubicBezTo>
                    <a:pt x="3658906" y="933332"/>
                    <a:pt x="2969438" y="1252206"/>
                    <a:pt x="2325725" y="1851465"/>
                  </a:cubicBezTo>
                  <a:lnTo>
                    <a:pt x="2235512" y="1938522"/>
                  </a:lnTo>
                  <a:lnTo>
                    <a:pt x="2241610" y="2114685"/>
                  </a:lnTo>
                  <a:lnTo>
                    <a:pt x="2358045" y="2044773"/>
                  </a:lnTo>
                  <a:cubicBezTo>
                    <a:pt x="2791770" y="1797805"/>
                    <a:pt x="3161407" y="1680714"/>
                    <a:pt x="3224340" y="1780381"/>
                  </a:cubicBezTo>
                  <a:cubicBezTo>
                    <a:pt x="3065857" y="1769316"/>
                    <a:pt x="2728434" y="1902009"/>
                    <a:pt x="2361345" y="2115445"/>
                  </a:cubicBezTo>
                  <a:lnTo>
                    <a:pt x="2244097" y="2186540"/>
                  </a:lnTo>
                  <a:lnTo>
                    <a:pt x="2251141" y="2390048"/>
                  </a:lnTo>
                  <a:lnTo>
                    <a:pt x="2284458" y="2371653"/>
                  </a:lnTo>
                  <a:cubicBezTo>
                    <a:pt x="3220872" y="1878007"/>
                    <a:pt x="4104946" y="1758375"/>
                    <a:pt x="4310682" y="2114721"/>
                  </a:cubicBezTo>
                  <a:cubicBezTo>
                    <a:pt x="4027555" y="1838286"/>
                    <a:pt x="3185603" y="1984022"/>
                    <a:pt x="2311736" y="2447723"/>
                  </a:cubicBezTo>
                  <a:lnTo>
                    <a:pt x="2254240" y="2479567"/>
                  </a:lnTo>
                  <a:lnTo>
                    <a:pt x="2276887" y="3133875"/>
                  </a:lnTo>
                  <a:lnTo>
                    <a:pt x="2022887" y="3133875"/>
                  </a:lnTo>
                  <a:lnTo>
                    <a:pt x="2045740" y="2473640"/>
                  </a:lnTo>
                  <a:lnTo>
                    <a:pt x="1998946" y="2447723"/>
                  </a:lnTo>
                  <a:cubicBezTo>
                    <a:pt x="1125079" y="1984022"/>
                    <a:pt x="283127" y="1838286"/>
                    <a:pt x="0" y="2114721"/>
                  </a:cubicBezTo>
                  <a:cubicBezTo>
                    <a:pt x="205736" y="1758375"/>
                    <a:pt x="1089810" y="1878007"/>
                    <a:pt x="2026224" y="2371653"/>
                  </a:cubicBezTo>
                  <a:lnTo>
                    <a:pt x="2048838" y="2384139"/>
                  </a:lnTo>
                  <a:lnTo>
                    <a:pt x="2055989" y="2177547"/>
                  </a:lnTo>
                  <a:lnTo>
                    <a:pt x="1953571" y="2115445"/>
                  </a:lnTo>
                  <a:cubicBezTo>
                    <a:pt x="1586482" y="1902009"/>
                    <a:pt x="1249059" y="1769316"/>
                    <a:pt x="1090577" y="1780381"/>
                  </a:cubicBezTo>
                  <a:cubicBezTo>
                    <a:pt x="1153509" y="1680714"/>
                    <a:pt x="1523146" y="1797805"/>
                    <a:pt x="1956871" y="2044773"/>
                  </a:cubicBezTo>
                  <a:lnTo>
                    <a:pt x="2058473" y="2105779"/>
                  </a:lnTo>
                  <a:lnTo>
                    <a:pt x="2064262" y="1938520"/>
                  </a:lnTo>
                  <a:lnTo>
                    <a:pt x="1974052" y="1851465"/>
                  </a:lnTo>
                  <a:cubicBezTo>
                    <a:pt x="1330339" y="1252206"/>
                    <a:pt x="640871" y="933332"/>
                    <a:pt x="334138" y="1105567"/>
                  </a:cubicBezTo>
                  <a:cubicBezTo>
                    <a:pt x="592801" y="846904"/>
                    <a:pt x="1324446" y="1153053"/>
                    <a:pt x="2014979" y="1792420"/>
                  </a:cubicBezTo>
                  <a:lnTo>
                    <a:pt x="2067567" y="1843033"/>
                  </a:lnTo>
                  <a:lnTo>
                    <a:pt x="2081339" y="1445151"/>
                  </a:lnTo>
                  <a:lnTo>
                    <a:pt x="2037658" y="1372510"/>
                  </a:lnTo>
                  <a:cubicBezTo>
                    <a:pt x="1721190" y="867003"/>
                    <a:pt x="1325540" y="537123"/>
                    <a:pt x="1094395" y="596105"/>
                  </a:cubicBezTo>
                  <a:cubicBezTo>
                    <a:pt x="1309222" y="472074"/>
                    <a:pt x="1734732" y="801022"/>
                    <a:pt x="2074829" y="1341017"/>
                  </a:cubicBezTo>
                  <a:lnTo>
                    <a:pt x="2084395" y="1356877"/>
                  </a:lnTo>
                  <a:lnTo>
                    <a:pt x="2101282" y="868991"/>
                  </a:lnTo>
                  <a:lnTo>
                    <a:pt x="2038220" y="764858"/>
                  </a:lnTo>
                  <a:cubicBezTo>
                    <a:pt x="1845627" y="461584"/>
                    <a:pt x="1637541" y="233861"/>
                    <a:pt x="1503907" y="185900"/>
                  </a:cubicBezTo>
                  <a:cubicBezTo>
                    <a:pt x="1511027" y="181790"/>
                    <a:pt x="1518871" y="179130"/>
                    <a:pt x="1527384" y="177863"/>
                  </a:cubicBezTo>
                  <a:cubicBezTo>
                    <a:pt x="1638056" y="161398"/>
                    <a:pt x="1861792" y="380389"/>
                    <a:pt x="2075459" y="709230"/>
                  </a:cubicBezTo>
                  <a:lnTo>
                    <a:pt x="2105135" y="757684"/>
                  </a:lnTo>
                  <a:lnTo>
                    <a:pt x="2115653" y="453821"/>
                  </a:lnTo>
                  <a:lnTo>
                    <a:pt x="2065013" y="371774"/>
                  </a:lnTo>
                  <a:cubicBezTo>
                    <a:pt x="1933951" y="172953"/>
                    <a:pt x="1780760" y="31019"/>
                    <a:pt x="1670988" y="11536"/>
                  </a:cubicBezTo>
                  <a:cubicBezTo>
                    <a:pt x="1682574" y="4847"/>
                    <a:pt x="1695562" y="1139"/>
                    <a:pt x="1709727" y="225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60069B78-A84E-4A9A-834A-43B924BDC3FD}"/>
                </a:ext>
              </a:extLst>
            </p:cNvPr>
            <p:cNvGrpSpPr/>
            <p:nvPr/>
          </p:nvGrpSpPr>
          <p:grpSpPr>
            <a:xfrm>
              <a:off x="768349" y="1236868"/>
              <a:ext cx="2506619" cy="1603329"/>
              <a:chOff x="867138" y="1643620"/>
              <a:chExt cx="3271475" cy="2092560"/>
            </a:xfrm>
          </p:grpSpPr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DC934E93-7EAB-480E-83E7-187EEC5B467C}"/>
                  </a:ext>
                </a:extLst>
              </p:cNvPr>
              <p:cNvSpPr/>
              <p:nvPr/>
            </p:nvSpPr>
            <p:spPr>
              <a:xfrm>
                <a:off x="867138" y="3294060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6CBFA065-D8F9-4264-B121-8A3906FA2634}"/>
                  </a:ext>
                </a:extLst>
              </p:cNvPr>
              <p:cNvSpPr/>
              <p:nvPr/>
            </p:nvSpPr>
            <p:spPr>
              <a:xfrm>
                <a:off x="1019538" y="25709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05079868-0F58-4120-90E2-AD4C5C435DB9}"/>
                  </a:ext>
                </a:extLst>
              </p:cNvPr>
              <p:cNvSpPr/>
              <p:nvPr/>
            </p:nvSpPr>
            <p:spPr>
              <a:xfrm>
                <a:off x="1400538" y="2145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0AC1FA9B-F7CC-4078-961E-AA83A4F33EE0}"/>
                  </a:ext>
                </a:extLst>
              </p:cNvPr>
              <p:cNvSpPr/>
              <p:nvPr/>
            </p:nvSpPr>
            <p:spPr>
              <a:xfrm>
                <a:off x="1821766" y="19461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0F911834-AF36-49BC-8CBF-09C9A46E76DA}"/>
                  </a:ext>
                </a:extLst>
              </p:cNvPr>
              <p:cNvSpPr/>
              <p:nvPr/>
            </p:nvSpPr>
            <p:spPr>
              <a:xfrm>
                <a:off x="2031228" y="17683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AFD26117-47CB-42F1-A8D9-F86A6A19D11D}"/>
                  </a:ext>
                </a:extLst>
              </p:cNvPr>
              <p:cNvSpPr/>
              <p:nvPr/>
            </p:nvSpPr>
            <p:spPr>
              <a:xfrm>
                <a:off x="2583766" y="17683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3098D07F-9FC2-4655-B7E6-9AB254BD9936}"/>
                  </a:ext>
                </a:extLst>
              </p:cNvPr>
              <p:cNvSpPr/>
              <p:nvPr/>
            </p:nvSpPr>
            <p:spPr>
              <a:xfrm>
                <a:off x="2825066" y="19461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A69C205C-7418-474B-8F2C-B303E4615BD0}"/>
                  </a:ext>
                </a:extLst>
              </p:cNvPr>
              <p:cNvSpPr/>
              <p:nvPr/>
            </p:nvSpPr>
            <p:spPr>
              <a:xfrm>
                <a:off x="3057888" y="2145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D3B01750-F877-4117-AAE4-AFF8D80D85A9}"/>
                  </a:ext>
                </a:extLst>
              </p:cNvPr>
              <p:cNvSpPr/>
              <p:nvPr/>
            </p:nvSpPr>
            <p:spPr>
              <a:xfrm>
                <a:off x="3502388" y="25709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52D60ABC-7F20-4B99-80E6-6DFC84789712}"/>
                  </a:ext>
                </a:extLst>
              </p:cNvPr>
              <p:cNvSpPr/>
              <p:nvPr/>
            </p:nvSpPr>
            <p:spPr>
              <a:xfrm>
                <a:off x="3807188" y="3294060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1EACB856-EB8C-4ADF-9E4F-34EF93394D27}"/>
                  </a:ext>
                </a:extLst>
              </p:cNvPr>
              <p:cNvSpPr/>
              <p:nvPr/>
            </p:nvSpPr>
            <p:spPr>
              <a:xfrm>
                <a:off x="1489438" y="3021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2E41C9D8-6052-4CC7-A07E-E20BF48DAAAC}"/>
                  </a:ext>
                </a:extLst>
              </p:cNvPr>
              <p:cNvSpPr/>
              <p:nvPr/>
            </p:nvSpPr>
            <p:spPr>
              <a:xfrm>
                <a:off x="3089638" y="3021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81EC4330-32E3-4694-B449-D7FF663BBE20}"/>
                  </a:ext>
                </a:extLst>
              </p:cNvPr>
              <p:cNvSpPr/>
              <p:nvPr/>
            </p:nvSpPr>
            <p:spPr>
              <a:xfrm>
                <a:off x="179423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C1CB567C-BC10-474C-BEE9-4BD8D239536F}"/>
                  </a:ext>
                </a:extLst>
              </p:cNvPr>
              <p:cNvSpPr/>
              <p:nvPr/>
            </p:nvSpPr>
            <p:spPr>
              <a:xfrm>
                <a:off x="274038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33F469E4-D9F9-4948-B900-EF32675CB000}"/>
                  </a:ext>
                </a:extLst>
              </p:cNvPr>
              <p:cNvSpPr/>
              <p:nvPr/>
            </p:nvSpPr>
            <p:spPr>
              <a:xfrm>
                <a:off x="2276838" y="2005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838FACAF-EF7D-4ECD-82CD-5CEDBA69EDCD}"/>
                  </a:ext>
                </a:extLst>
              </p:cNvPr>
              <p:cNvSpPr/>
              <p:nvPr/>
            </p:nvSpPr>
            <p:spPr>
              <a:xfrm>
                <a:off x="2326051" y="1643620"/>
                <a:ext cx="233000" cy="189728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C069D60A-33FE-4B4F-BF88-BEDBE4E8FB9F}"/>
                  </a:ext>
                </a:extLst>
              </p:cNvPr>
              <p:cNvSpPr/>
              <p:nvPr/>
            </p:nvSpPr>
            <p:spPr>
              <a:xfrm>
                <a:off x="2326051" y="1827770"/>
                <a:ext cx="233000" cy="189728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D50C4530-69C7-4497-BF94-1C120B3D26CE}"/>
                  </a:ext>
                </a:extLst>
              </p:cNvPr>
              <p:cNvSpPr/>
              <p:nvPr/>
            </p:nvSpPr>
            <p:spPr>
              <a:xfrm>
                <a:off x="227048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E6F231BD-2583-4533-BAE3-7FA92C3F27ED}"/>
                  </a:ext>
                </a:extLst>
              </p:cNvPr>
              <p:cNvSpPr/>
              <p:nvPr/>
            </p:nvSpPr>
            <p:spPr>
              <a:xfrm>
                <a:off x="1438638" y="24820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8D093DC8-2252-41DC-8C7E-79F80F325A6B}"/>
                  </a:ext>
                </a:extLst>
              </p:cNvPr>
              <p:cNvSpPr/>
              <p:nvPr/>
            </p:nvSpPr>
            <p:spPr>
              <a:xfrm>
                <a:off x="3076938" y="24820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BDDCB07A-CA76-4E6A-BF3C-3A6B7F35186D}"/>
                  </a:ext>
                </a:extLst>
              </p:cNvPr>
              <p:cNvSpPr/>
              <p:nvPr/>
            </p:nvSpPr>
            <p:spPr>
              <a:xfrm>
                <a:off x="1432288" y="33456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A97F800F-2811-4F23-8A92-276572D353EA}"/>
                  </a:ext>
                </a:extLst>
              </p:cNvPr>
              <p:cNvSpPr/>
              <p:nvPr/>
            </p:nvSpPr>
            <p:spPr>
              <a:xfrm>
                <a:off x="3261088" y="33456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4B23D39D-84E0-40BE-84E3-BC1A64E833F7}"/>
                  </a:ext>
                </a:extLst>
              </p:cNvPr>
              <p:cNvSpPr/>
              <p:nvPr/>
            </p:nvSpPr>
            <p:spPr>
              <a:xfrm>
                <a:off x="1196976" y="3147771"/>
                <a:ext cx="281214" cy="228989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5A68D686-5E76-49A8-BEAF-5E9BC5B5C1BC}"/>
                  </a:ext>
                </a:extLst>
              </p:cNvPr>
              <p:cNvSpPr/>
              <p:nvPr/>
            </p:nvSpPr>
            <p:spPr>
              <a:xfrm>
                <a:off x="3540126" y="3147771"/>
                <a:ext cx="281214" cy="228989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82048F28-7078-491D-AACC-53F38057EFCB}"/>
                  </a:ext>
                </a:extLst>
              </p:cNvPr>
              <p:cNvSpPr/>
              <p:nvPr/>
            </p:nvSpPr>
            <p:spPr>
              <a:xfrm>
                <a:off x="1965688" y="2907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B22E707D-2D4B-44A1-8902-33EF69D00584}"/>
                  </a:ext>
                </a:extLst>
              </p:cNvPr>
              <p:cNvSpPr/>
              <p:nvPr/>
            </p:nvSpPr>
            <p:spPr>
              <a:xfrm>
                <a:off x="2562588" y="2907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FC749959-B7AC-44E8-944C-EDA500D00648}"/>
                  </a:ext>
                </a:extLst>
              </p:cNvPr>
              <p:cNvSpPr/>
              <p:nvPr/>
            </p:nvSpPr>
            <p:spPr>
              <a:xfrm>
                <a:off x="2562588" y="34663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1D2A0FDF-5962-4750-B360-E4B2E2D7B6AC}"/>
                  </a:ext>
                </a:extLst>
              </p:cNvPr>
              <p:cNvSpPr/>
              <p:nvPr/>
            </p:nvSpPr>
            <p:spPr>
              <a:xfrm>
                <a:off x="2010138" y="34663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1BC76B6C-A3CF-4351-8276-B349C59BC6F1}"/>
                  </a:ext>
                </a:extLst>
              </p:cNvPr>
              <p:cNvSpPr/>
              <p:nvPr/>
            </p:nvSpPr>
            <p:spPr>
              <a:xfrm>
                <a:off x="181328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6B170466-4A63-4EBD-82D4-012FBE42DAD6}"/>
                  </a:ext>
                </a:extLst>
              </p:cNvPr>
              <p:cNvSpPr/>
              <p:nvPr/>
            </p:nvSpPr>
            <p:spPr>
              <a:xfrm>
                <a:off x="275943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5E2E3423-3CC5-456B-89FF-99C068C6B0F7}"/>
                  </a:ext>
                </a:extLst>
              </p:cNvPr>
              <p:cNvSpPr/>
              <p:nvPr/>
            </p:nvSpPr>
            <p:spPr>
              <a:xfrm>
                <a:off x="225778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425508C7-AE6C-4501-9E7C-EC449A888ED0}"/>
                  </a:ext>
                </a:extLst>
              </p:cNvPr>
              <p:cNvSpPr/>
              <p:nvPr/>
            </p:nvSpPr>
            <p:spPr>
              <a:xfrm>
                <a:off x="1667239" y="2736055"/>
                <a:ext cx="286362" cy="233181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FF606745-6075-45A4-956B-70AE8C838074}"/>
                  </a:ext>
                </a:extLst>
              </p:cNvPr>
              <p:cNvSpPr/>
              <p:nvPr/>
            </p:nvSpPr>
            <p:spPr>
              <a:xfrm>
                <a:off x="2892789" y="2736055"/>
                <a:ext cx="286362" cy="233181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E8A7A96F-81A7-4554-9562-17DA93FBBA77}"/>
                  </a:ext>
                </a:extLst>
              </p:cNvPr>
              <p:cNvSpPr/>
              <p:nvPr/>
            </p:nvSpPr>
            <p:spPr>
              <a:xfrm>
                <a:off x="1987813" y="215208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138A5046-3711-41A4-B9F7-C187F0DDDCD1}"/>
                  </a:ext>
                </a:extLst>
              </p:cNvPr>
              <p:cNvSpPr/>
              <p:nvPr/>
            </p:nvSpPr>
            <p:spPr>
              <a:xfrm>
                <a:off x="2616463" y="215208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F052FCF3-1AF1-49B4-AAC3-D4508423257B}"/>
                  </a:ext>
                </a:extLst>
              </p:cNvPr>
              <p:cNvSpPr/>
              <p:nvPr/>
            </p:nvSpPr>
            <p:spPr>
              <a:xfrm>
                <a:off x="1308363" y="28188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8DC1A241-0FF6-4F31-AEAC-796E103EAB24}"/>
                  </a:ext>
                </a:extLst>
              </p:cNvPr>
              <p:cNvSpPr/>
              <p:nvPr/>
            </p:nvSpPr>
            <p:spPr>
              <a:xfrm>
                <a:off x="3289563" y="28188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A9B0CBEA-35E2-4903-BE92-A777D5CD5DC0}"/>
                  </a:ext>
                </a:extLst>
              </p:cNvPr>
              <p:cNvSpPr/>
              <p:nvPr/>
            </p:nvSpPr>
            <p:spPr>
              <a:xfrm>
                <a:off x="888625" y="2891252"/>
                <a:ext cx="375026" cy="30537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990FDCE6-2D14-4018-B5CF-ACB6603E2ADD}"/>
                  </a:ext>
                </a:extLst>
              </p:cNvPr>
              <p:cNvSpPr/>
              <p:nvPr/>
            </p:nvSpPr>
            <p:spPr>
              <a:xfrm>
                <a:off x="3695325" y="2891252"/>
                <a:ext cx="375026" cy="30537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29F1AC5E-4D6E-47E4-B4C6-8D547C1CB3BD}"/>
                  </a:ext>
                </a:extLst>
              </p:cNvPr>
              <p:cNvSpPr/>
              <p:nvPr/>
            </p:nvSpPr>
            <p:spPr>
              <a:xfrm>
                <a:off x="2046127" y="26410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921CA8AE-B4BD-4810-A799-B74DD22D5716}"/>
                  </a:ext>
                </a:extLst>
              </p:cNvPr>
              <p:cNvSpPr/>
              <p:nvPr/>
            </p:nvSpPr>
            <p:spPr>
              <a:xfrm>
                <a:off x="2573627" y="26410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D43A133E-1351-47DF-941E-25F0EFAB8C15}"/>
              </a:ext>
            </a:extLst>
          </p:cNvPr>
          <p:cNvGrpSpPr/>
          <p:nvPr/>
        </p:nvGrpSpPr>
        <p:grpSpPr>
          <a:xfrm>
            <a:off x="3741861" y="1162372"/>
            <a:ext cx="2480999" cy="2187759"/>
            <a:chOff x="735978" y="3045849"/>
            <a:chExt cx="3647258" cy="3216173"/>
          </a:xfrm>
        </p:grpSpPr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0E1D14DB-345F-4BA2-91DC-7606C6BF9101}"/>
                </a:ext>
              </a:extLst>
            </p:cNvPr>
            <p:cNvSpPr/>
            <p:nvPr/>
          </p:nvSpPr>
          <p:spPr>
            <a:xfrm>
              <a:off x="816710" y="3436855"/>
              <a:ext cx="442696" cy="72544"/>
            </a:xfrm>
            <a:custGeom>
              <a:avLst/>
              <a:gdLst>
                <a:gd name="connsiteX0" fmla="*/ 0 w 442696"/>
                <a:gd name="connsiteY0" fmla="*/ 0 h 72544"/>
                <a:gd name="connsiteX1" fmla="*/ 5748 w 442696"/>
                <a:gd name="connsiteY1" fmla="*/ 658 h 72544"/>
                <a:gd name="connsiteX2" fmla="*/ 284086 w 442696"/>
                <a:gd name="connsiteY2" fmla="*/ 14198 h 72544"/>
                <a:gd name="connsiteX3" fmla="*/ 402013 w 442696"/>
                <a:gd name="connsiteY3" fmla="*/ 15125 h 72544"/>
                <a:gd name="connsiteX4" fmla="*/ 441526 w 442696"/>
                <a:gd name="connsiteY4" fmla="*/ 59716 h 72544"/>
                <a:gd name="connsiteX5" fmla="*/ 442696 w 442696"/>
                <a:gd name="connsiteY5" fmla="*/ 72544 h 72544"/>
                <a:gd name="connsiteX6" fmla="*/ 409712 w 442696"/>
                <a:gd name="connsiteY6" fmla="*/ 70337 h 72544"/>
                <a:gd name="connsiteX7" fmla="*/ 7189 w 442696"/>
                <a:gd name="connsiteY7" fmla="*/ 3235 h 72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2696" h="72544">
                  <a:moveTo>
                    <a:pt x="0" y="0"/>
                  </a:moveTo>
                  <a:lnTo>
                    <a:pt x="5748" y="658"/>
                  </a:lnTo>
                  <a:cubicBezTo>
                    <a:pt x="76441" y="7492"/>
                    <a:pt x="170644" y="12274"/>
                    <a:pt x="284086" y="14198"/>
                  </a:cubicBezTo>
                  <a:lnTo>
                    <a:pt x="402013" y="15125"/>
                  </a:lnTo>
                  <a:lnTo>
                    <a:pt x="441526" y="59716"/>
                  </a:lnTo>
                  <a:lnTo>
                    <a:pt x="442696" y="72544"/>
                  </a:lnTo>
                  <a:lnTo>
                    <a:pt x="409712" y="70337"/>
                  </a:lnTo>
                  <a:cubicBezTo>
                    <a:pt x="213595" y="53045"/>
                    <a:pt x="70221" y="27283"/>
                    <a:pt x="7189" y="3235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88EA8BA4-89B8-44CE-80E4-5F55E367684D}"/>
                </a:ext>
              </a:extLst>
            </p:cNvPr>
            <p:cNvSpPr/>
            <p:nvPr/>
          </p:nvSpPr>
          <p:spPr>
            <a:xfrm>
              <a:off x="735978" y="3292929"/>
              <a:ext cx="435431" cy="164761"/>
            </a:xfrm>
            <a:custGeom>
              <a:avLst/>
              <a:gdLst>
                <a:gd name="connsiteX0" fmla="*/ 381765 w 435431"/>
                <a:gd name="connsiteY0" fmla="*/ 0 h 164761"/>
                <a:gd name="connsiteX1" fmla="*/ 378140 w 435431"/>
                <a:gd name="connsiteY1" fmla="*/ 27357 h 164761"/>
                <a:gd name="connsiteX2" fmla="*/ 405686 w 435431"/>
                <a:gd name="connsiteY2" fmla="*/ 131169 h 164761"/>
                <a:gd name="connsiteX3" fmla="*/ 435431 w 435431"/>
                <a:gd name="connsiteY3" fmla="*/ 164737 h 164761"/>
                <a:gd name="connsiteX4" fmla="*/ 432166 w 435431"/>
                <a:gd name="connsiteY4" fmla="*/ 164760 h 164761"/>
                <a:gd name="connsiteX5" fmla="*/ 34129 w 435431"/>
                <a:gd name="connsiteY5" fmla="*/ 150279 h 164761"/>
                <a:gd name="connsiteX6" fmla="*/ 28381 w 435431"/>
                <a:gd name="connsiteY6" fmla="*/ 149621 h 164761"/>
                <a:gd name="connsiteX7" fmla="*/ 15753 w 435431"/>
                <a:gd name="connsiteY7" fmla="*/ 143938 h 164761"/>
                <a:gd name="connsiteX8" fmla="*/ 115107 w 435431"/>
                <a:gd name="connsiteY8" fmla="*/ 96045 h 164761"/>
                <a:gd name="connsiteX9" fmla="*/ 337638 w 435431"/>
                <a:gd name="connsiteY9" fmla="*/ 28367 h 164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5431" h="164761">
                  <a:moveTo>
                    <a:pt x="381765" y="0"/>
                  </a:moveTo>
                  <a:lnTo>
                    <a:pt x="378140" y="27357"/>
                  </a:lnTo>
                  <a:cubicBezTo>
                    <a:pt x="378140" y="64181"/>
                    <a:pt x="387948" y="99261"/>
                    <a:pt x="405686" y="131169"/>
                  </a:cubicBezTo>
                  <a:lnTo>
                    <a:pt x="435431" y="164737"/>
                  </a:lnTo>
                  <a:lnTo>
                    <a:pt x="432166" y="164760"/>
                  </a:lnTo>
                  <a:cubicBezTo>
                    <a:pt x="264438" y="164856"/>
                    <a:pt x="128387" y="159390"/>
                    <a:pt x="34129" y="150279"/>
                  </a:cubicBezTo>
                  <a:lnTo>
                    <a:pt x="28381" y="149621"/>
                  </a:lnTo>
                  <a:lnTo>
                    <a:pt x="15753" y="143938"/>
                  </a:lnTo>
                  <a:cubicBezTo>
                    <a:pt x="-21447" y="123412"/>
                    <a:pt x="5508" y="105172"/>
                    <a:pt x="115107" y="96045"/>
                  </a:cubicBezTo>
                  <a:cubicBezTo>
                    <a:pt x="249310" y="84868"/>
                    <a:pt x="298938" y="55944"/>
                    <a:pt x="337638" y="2836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2B8DB6B0-7FB8-49D3-A02B-C2FDA81E1705}"/>
                </a:ext>
              </a:extLst>
            </p:cNvPr>
            <p:cNvSpPr/>
            <p:nvPr/>
          </p:nvSpPr>
          <p:spPr>
            <a:xfrm rot="10800000" flipH="1">
              <a:off x="1523236" y="5435390"/>
              <a:ext cx="653143" cy="619459"/>
            </a:xfrm>
            <a:custGeom>
              <a:avLst/>
              <a:gdLst>
                <a:gd name="connsiteX0" fmla="*/ 508591 w 653143"/>
                <a:gd name="connsiteY0" fmla="*/ 619459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3143" h="619459">
                  <a:moveTo>
                    <a:pt x="508591" y="619459"/>
                  </a:moveTo>
                  <a:lnTo>
                    <a:pt x="602860" y="619459"/>
                  </a:lnTo>
                  <a:lnTo>
                    <a:pt x="581651" y="157555"/>
                  </a:lnTo>
                  <a:lnTo>
                    <a:pt x="601208" y="152088"/>
                  </a:lnTo>
                  <a:cubicBezTo>
                    <a:pt x="672599" y="123866"/>
                    <a:pt x="665577" y="63870"/>
                    <a:pt x="609400" y="51217"/>
                  </a:cubicBezTo>
                  <a:cubicBezTo>
                    <a:pt x="545199" y="36755"/>
                    <a:pt x="237341" y="18466"/>
                    <a:pt x="27652" y="0"/>
                  </a:cubicBezTo>
                  <a:cubicBezTo>
                    <a:pt x="45389" y="24035"/>
                    <a:pt x="59704" y="48845"/>
                    <a:pt x="66012" y="88557"/>
                  </a:cubicBezTo>
                  <a:lnTo>
                    <a:pt x="66605" y="96278"/>
                  </a:lnTo>
                  <a:lnTo>
                    <a:pt x="0" y="126806"/>
                  </a:lnTo>
                  <a:lnTo>
                    <a:pt x="67258" y="157632"/>
                  </a:lnTo>
                  <a:lnTo>
                    <a:pt x="63119" y="171390"/>
                  </a:lnTo>
                  <a:cubicBezTo>
                    <a:pt x="51297" y="197526"/>
                    <a:pt x="27191" y="195447"/>
                    <a:pt x="27652" y="221583"/>
                  </a:cubicBezTo>
                  <a:cubicBezTo>
                    <a:pt x="211130" y="205427"/>
                    <a:pt x="402891" y="187271"/>
                    <a:pt x="520233" y="169563"/>
                  </a:cubicBezTo>
                  <a:lnTo>
                    <a:pt x="529318" y="168054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A680F103-7FDF-4E90-A924-8AFA563AFEB3}"/>
                </a:ext>
              </a:extLst>
            </p:cNvPr>
            <p:cNvSpPr/>
            <p:nvPr/>
          </p:nvSpPr>
          <p:spPr>
            <a:xfrm rot="10800000" flipH="1">
              <a:off x="1964757" y="5421130"/>
              <a:ext cx="234020" cy="1801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11540425-3AB1-4871-88D2-7C5D0355D846}"/>
                </a:ext>
              </a:extLst>
            </p:cNvPr>
            <p:cNvSpPr/>
            <p:nvPr/>
          </p:nvSpPr>
          <p:spPr>
            <a:xfrm rot="17100000">
              <a:off x="3011106" y="4045144"/>
              <a:ext cx="574831" cy="2169428"/>
            </a:xfrm>
            <a:custGeom>
              <a:avLst/>
              <a:gdLst>
                <a:gd name="connsiteX0" fmla="*/ 500889 w 574831"/>
                <a:gd name="connsiteY0" fmla="*/ 668134 h 2169428"/>
                <a:gd name="connsiteX1" fmla="*/ 574831 w 574831"/>
                <a:gd name="connsiteY1" fmla="*/ 1172722 h 2169428"/>
                <a:gd name="connsiteX2" fmla="*/ 129209 w 574831"/>
                <a:gd name="connsiteY2" fmla="*/ 2165851 h 2169428"/>
                <a:gd name="connsiteX3" fmla="*/ 109679 w 574831"/>
                <a:gd name="connsiteY3" fmla="*/ 2169428 h 2169428"/>
                <a:gd name="connsiteX4" fmla="*/ 119434 w 574831"/>
                <a:gd name="connsiteY4" fmla="*/ 2133041 h 2169428"/>
                <a:gd name="connsiteX5" fmla="*/ 159714 w 574831"/>
                <a:gd name="connsiteY5" fmla="*/ 1917367 h 2169428"/>
                <a:gd name="connsiteX6" fmla="*/ 162691 w 574831"/>
                <a:gd name="connsiteY6" fmla="*/ 1894116 h 2169428"/>
                <a:gd name="connsiteX7" fmla="*/ 111694 w 574831"/>
                <a:gd name="connsiteY7" fmla="*/ 1940113 h 2169428"/>
                <a:gd name="connsiteX8" fmla="*/ 19530 w 574831"/>
                <a:gd name="connsiteY8" fmla="*/ 1989833 h 2169428"/>
                <a:gd name="connsiteX9" fmla="*/ 0 w 574831"/>
                <a:gd name="connsiteY9" fmla="*/ 1993410 h 2169428"/>
                <a:gd name="connsiteX10" fmla="*/ 9755 w 574831"/>
                <a:gd name="connsiteY10" fmla="*/ 1957023 h 2169428"/>
                <a:gd name="connsiteX11" fmla="*/ 105069 w 574831"/>
                <a:gd name="connsiteY11" fmla="*/ 996704 h 2169428"/>
                <a:gd name="connsiteX12" fmla="*/ 9755 w 574831"/>
                <a:gd name="connsiteY12" fmla="*/ 36387 h 2169428"/>
                <a:gd name="connsiteX13" fmla="*/ 0 w 574831"/>
                <a:gd name="connsiteY13" fmla="*/ 0 h 2169428"/>
                <a:gd name="connsiteX14" fmla="*/ 19529 w 574831"/>
                <a:gd name="connsiteY14" fmla="*/ 3575 h 2169428"/>
                <a:gd name="connsiteX15" fmla="*/ 272287 w 574831"/>
                <a:gd name="connsiteY15" fmla="*/ 230180 h 2169428"/>
                <a:gd name="connsiteX16" fmla="*/ 329692 w 574831"/>
                <a:gd name="connsiteY16" fmla="*/ 336968 h 2169428"/>
                <a:gd name="connsiteX17" fmla="*/ 381966 w 574831"/>
                <a:gd name="connsiteY17" fmla="*/ 406197 h 2169428"/>
                <a:gd name="connsiteX18" fmla="*/ 500889 w 574831"/>
                <a:gd name="connsiteY18" fmla="*/ 668134 h 2169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4831" h="2169428">
                  <a:moveTo>
                    <a:pt x="500889" y="668134"/>
                  </a:moveTo>
                  <a:cubicBezTo>
                    <a:pt x="547928" y="816724"/>
                    <a:pt x="574831" y="989017"/>
                    <a:pt x="574831" y="1172722"/>
                  </a:cubicBezTo>
                  <a:cubicBezTo>
                    <a:pt x="574831" y="1662603"/>
                    <a:pt x="383525" y="2071325"/>
                    <a:pt x="129209" y="2165851"/>
                  </a:cubicBezTo>
                  <a:lnTo>
                    <a:pt x="109679" y="2169428"/>
                  </a:lnTo>
                  <a:lnTo>
                    <a:pt x="119434" y="2133041"/>
                  </a:lnTo>
                  <a:cubicBezTo>
                    <a:pt x="134478" y="2064509"/>
                    <a:pt x="147957" y="1992456"/>
                    <a:pt x="159714" y="1917367"/>
                  </a:cubicBezTo>
                  <a:lnTo>
                    <a:pt x="162691" y="1894116"/>
                  </a:lnTo>
                  <a:lnTo>
                    <a:pt x="111694" y="1940113"/>
                  </a:lnTo>
                  <a:cubicBezTo>
                    <a:pt x="82124" y="1961293"/>
                    <a:pt x="51319" y="1978018"/>
                    <a:pt x="19530" y="1989833"/>
                  </a:cubicBezTo>
                  <a:lnTo>
                    <a:pt x="0" y="1993410"/>
                  </a:lnTo>
                  <a:lnTo>
                    <a:pt x="9755" y="1957023"/>
                  </a:lnTo>
                  <a:cubicBezTo>
                    <a:pt x="69932" y="1682895"/>
                    <a:pt x="105069" y="1352429"/>
                    <a:pt x="105069" y="996704"/>
                  </a:cubicBezTo>
                  <a:cubicBezTo>
                    <a:pt x="105069" y="640981"/>
                    <a:pt x="69932" y="310515"/>
                    <a:pt x="9755" y="36387"/>
                  </a:cubicBezTo>
                  <a:lnTo>
                    <a:pt x="0" y="0"/>
                  </a:lnTo>
                  <a:lnTo>
                    <a:pt x="19529" y="3575"/>
                  </a:lnTo>
                  <a:cubicBezTo>
                    <a:pt x="114898" y="39023"/>
                    <a:pt x="201406" y="118654"/>
                    <a:pt x="272287" y="230180"/>
                  </a:cubicBezTo>
                  <a:lnTo>
                    <a:pt x="329692" y="336968"/>
                  </a:lnTo>
                  <a:lnTo>
                    <a:pt x="381966" y="406197"/>
                  </a:lnTo>
                  <a:cubicBezTo>
                    <a:pt x="429221" y="480548"/>
                    <a:pt x="469530" y="569074"/>
                    <a:pt x="500889" y="66813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F9BAFE5A-A9F1-4402-8CAB-1B0ACA94B388}"/>
                </a:ext>
              </a:extLst>
            </p:cNvPr>
            <p:cNvSpPr/>
            <p:nvPr/>
          </p:nvSpPr>
          <p:spPr>
            <a:xfrm rot="10800000" flipH="1">
              <a:off x="1721644" y="5642563"/>
              <a:ext cx="653143" cy="619459"/>
            </a:xfrm>
            <a:custGeom>
              <a:avLst/>
              <a:gdLst>
                <a:gd name="connsiteX0" fmla="*/ 508591 w 653143"/>
                <a:gd name="connsiteY0" fmla="*/ 619459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3143" h="619459">
                  <a:moveTo>
                    <a:pt x="508591" y="619459"/>
                  </a:moveTo>
                  <a:lnTo>
                    <a:pt x="602860" y="619459"/>
                  </a:lnTo>
                  <a:lnTo>
                    <a:pt x="581651" y="157555"/>
                  </a:lnTo>
                  <a:lnTo>
                    <a:pt x="601208" y="152088"/>
                  </a:lnTo>
                  <a:cubicBezTo>
                    <a:pt x="672599" y="123866"/>
                    <a:pt x="665577" y="63870"/>
                    <a:pt x="609400" y="51217"/>
                  </a:cubicBezTo>
                  <a:cubicBezTo>
                    <a:pt x="545199" y="36755"/>
                    <a:pt x="237341" y="18466"/>
                    <a:pt x="27652" y="0"/>
                  </a:cubicBezTo>
                  <a:cubicBezTo>
                    <a:pt x="45389" y="24035"/>
                    <a:pt x="59704" y="48845"/>
                    <a:pt x="66012" y="88557"/>
                  </a:cubicBezTo>
                  <a:lnTo>
                    <a:pt x="66605" y="96278"/>
                  </a:lnTo>
                  <a:lnTo>
                    <a:pt x="0" y="126806"/>
                  </a:lnTo>
                  <a:lnTo>
                    <a:pt x="67258" y="157632"/>
                  </a:lnTo>
                  <a:lnTo>
                    <a:pt x="63119" y="171390"/>
                  </a:lnTo>
                  <a:cubicBezTo>
                    <a:pt x="51297" y="197526"/>
                    <a:pt x="27191" y="195447"/>
                    <a:pt x="27652" y="221583"/>
                  </a:cubicBezTo>
                  <a:cubicBezTo>
                    <a:pt x="211130" y="205427"/>
                    <a:pt x="402891" y="187271"/>
                    <a:pt x="520233" y="169563"/>
                  </a:cubicBezTo>
                  <a:lnTo>
                    <a:pt x="529318" y="16805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0D76CF4B-59A3-433C-AA87-59C7E51D0362}"/>
                </a:ext>
              </a:extLst>
            </p:cNvPr>
            <p:cNvSpPr/>
            <p:nvPr/>
          </p:nvSpPr>
          <p:spPr>
            <a:xfrm>
              <a:off x="1097280" y="3045849"/>
              <a:ext cx="1010007" cy="1437895"/>
            </a:xfrm>
            <a:custGeom>
              <a:avLst/>
              <a:gdLst>
                <a:gd name="connsiteX0" fmla="*/ 397963 w 1010007"/>
                <a:gd name="connsiteY0" fmla="*/ 0 h 1437866"/>
                <a:gd name="connsiteX1" fmla="*/ 696792 w 1010007"/>
                <a:gd name="connsiteY1" fmla="*/ 220734 h 1437866"/>
                <a:gd name="connsiteX2" fmla="*/ 702251 w 1010007"/>
                <a:gd name="connsiteY2" fmla="*/ 269814 h 1437866"/>
                <a:gd name="connsiteX3" fmla="*/ 704679 w 1010007"/>
                <a:gd name="connsiteY3" fmla="*/ 271911 h 1437866"/>
                <a:gd name="connsiteX4" fmla="*/ 906998 w 1010007"/>
                <a:gd name="connsiteY4" fmla="*/ 1424285 h 1437866"/>
                <a:gd name="connsiteX5" fmla="*/ 899385 w 1010007"/>
                <a:gd name="connsiteY5" fmla="*/ 1437866 h 1437866"/>
                <a:gd name="connsiteX6" fmla="*/ 457272 w 1010007"/>
                <a:gd name="connsiteY6" fmla="*/ 1218550 h 1437866"/>
                <a:gd name="connsiteX7" fmla="*/ 464999 w 1010007"/>
                <a:gd name="connsiteY7" fmla="*/ 1205025 h 1437866"/>
                <a:gd name="connsiteX8" fmla="*/ 593482 w 1010007"/>
                <a:gd name="connsiteY8" fmla="*/ 652984 h 1437866"/>
                <a:gd name="connsiteX9" fmla="*/ 586238 w 1010007"/>
                <a:gd name="connsiteY9" fmla="*/ 533605 h 1437866"/>
                <a:gd name="connsiteX10" fmla="*/ 546499 w 1010007"/>
                <a:gd name="connsiteY10" fmla="*/ 558552 h 1437866"/>
                <a:gd name="connsiteX11" fmla="*/ 350520 w 1010007"/>
                <a:gd name="connsiteY11" fmla="*/ 604100 h 1437866"/>
                <a:gd name="connsiteX12" fmla="*/ 0 w 1010007"/>
                <a:gd name="connsiteY12" fmla="*/ 337400 h 1437866"/>
                <a:gd name="connsiteX13" fmla="*/ 102665 w 1010007"/>
                <a:gd name="connsiteY13" fmla="*/ 148815 h 1437866"/>
                <a:gd name="connsiteX14" fmla="*/ 144709 w 1010007"/>
                <a:gd name="connsiteY14" fmla="*/ 122421 h 1437866"/>
                <a:gd name="connsiteX15" fmla="*/ 145031 w 1010007"/>
                <a:gd name="connsiteY15" fmla="*/ 121883 h 1437866"/>
                <a:gd name="connsiteX16" fmla="*/ 397963 w 1010007"/>
                <a:gd name="connsiteY16" fmla="*/ 0 h 1437866"/>
                <a:gd name="connsiteX0" fmla="*/ 397963 w 1010007"/>
                <a:gd name="connsiteY0" fmla="*/ 0 h 1437866"/>
                <a:gd name="connsiteX1" fmla="*/ 696792 w 1010007"/>
                <a:gd name="connsiteY1" fmla="*/ 220734 h 1437866"/>
                <a:gd name="connsiteX2" fmla="*/ 702251 w 1010007"/>
                <a:gd name="connsiteY2" fmla="*/ 269814 h 1437866"/>
                <a:gd name="connsiteX3" fmla="*/ 704679 w 1010007"/>
                <a:gd name="connsiteY3" fmla="*/ 271911 h 1437866"/>
                <a:gd name="connsiteX4" fmla="*/ 906998 w 1010007"/>
                <a:gd name="connsiteY4" fmla="*/ 1424285 h 1437866"/>
                <a:gd name="connsiteX5" fmla="*/ 899385 w 1010007"/>
                <a:gd name="connsiteY5" fmla="*/ 1437866 h 1437866"/>
                <a:gd name="connsiteX6" fmla="*/ 457272 w 1010007"/>
                <a:gd name="connsiteY6" fmla="*/ 1218550 h 1437866"/>
                <a:gd name="connsiteX7" fmla="*/ 464999 w 1010007"/>
                <a:gd name="connsiteY7" fmla="*/ 1205025 h 1437866"/>
                <a:gd name="connsiteX8" fmla="*/ 593482 w 1010007"/>
                <a:gd name="connsiteY8" fmla="*/ 652984 h 1437866"/>
                <a:gd name="connsiteX9" fmla="*/ 586238 w 1010007"/>
                <a:gd name="connsiteY9" fmla="*/ 533605 h 1437866"/>
                <a:gd name="connsiteX10" fmla="*/ 546499 w 1010007"/>
                <a:gd name="connsiteY10" fmla="*/ 558552 h 1437866"/>
                <a:gd name="connsiteX11" fmla="*/ 350520 w 1010007"/>
                <a:gd name="connsiteY11" fmla="*/ 604100 h 1437866"/>
                <a:gd name="connsiteX12" fmla="*/ 0 w 1010007"/>
                <a:gd name="connsiteY12" fmla="*/ 337400 h 1437866"/>
                <a:gd name="connsiteX13" fmla="*/ 102665 w 1010007"/>
                <a:gd name="connsiteY13" fmla="*/ 148815 h 1437866"/>
                <a:gd name="connsiteX14" fmla="*/ 144709 w 1010007"/>
                <a:gd name="connsiteY14" fmla="*/ 122421 h 1437866"/>
                <a:gd name="connsiteX15" fmla="*/ 397963 w 1010007"/>
                <a:gd name="connsiteY15" fmla="*/ 0 h 1437866"/>
                <a:gd name="connsiteX0" fmla="*/ 397963 w 1010007"/>
                <a:gd name="connsiteY0" fmla="*/ 0 h 1437866"/>
                <a:gd name="connsiteX1" fmla="*/ 696792 w 1010007"/>
                <a:gd name="connsiteY1" fmla="*/ 220734 h 1437866"/>
                <a:gd name="connsiteX2" fmla="*/ 702251 w 1010007"/>
                <a:gd name="connsiteY2" fmla="*/ 269814 h 1437866"/>
                <a:gd name="connsiteX3" fmla="*/ 704679 w 1010007"/>
                <a:gd name="connsiteY3" fmla="*/ 271911 h 1437866"/>
                <a:gd name="connsiteX4" fmla="*/ 906998 w 1010007"/>
                <a:gd name="connsiteY4" fmla="*/ 1424285 h 1437866"/>
                <a:gd name="connsiteX5" fmla="*/ 899385 w 1010007"/>
                <a:gd name="connsiteY5" fmla="*/ 1437866 h 1437866"/>
                <a:gd name="connsiteX6" fmla="*/ 457272 w 1010007"/>
                <a:gd name="connsiteY6" fmla="*/ 1218550 h 1437866"/>
                <a:gd name="connsiteX7" fmla="*/ 464999 w 1010007"/>
                <a:gd name="connsiteY7" fmla="*/ 1205025 h 1437866"/>
                <a:gd name="connsiteX8" fmla="*/ 593482 w 1010007"/>
                <a:gd name="connsiteY8" fmla="*/ 652984 h 1437866"/>
                <a:gd name="connsiteX9" fmla="*/ 586238 w 1010007"/>
                <a:gd name="connsiteY9" fmla="*/ 533605 h 1437866"/>
                <a:gd name="connsiteX10" fmla="*/ 546499 w 1010007"/>
                <a:gd name="connsiteY10" fmla="*/ 558552 h 1437866"/>
                <a:gd name="connsiteX11" fmla="*/ 350520 w 1010007"/>
                <a:gd name="connsiteY11" fmla="*/ 604100 h 1437866"/>
                <a:gd name="connsiteX12" fmla="*/ 0 w 1010007"/>
                <a:gd name="connsiteY12" fmla="*/ 337400 h 1437866"/>
                <a:gd name="connsiteX13" fmla="*/ 102665 w 1010007"/>
                <a:gd name="connsiteY13" fmla="*/ 148815 h 1437866"/>
                <a:gd name="connsiteX14" fmla="*/ 397963 w 1010007"/>
                <a:gd name="connsiteY14" fmla="*/ 0 h 1437866"/>
                <a:gd name="connsiteX0" fmla="*/ 397963 w 1010007"/>
                <a:gd name="connsiteY0" fmla="*/ 29 h 1437895"/>
                <a:gd name="connsiteX1" fmla="*/ 696792 w 1010007"/>
                <a:gd name="connsiteY1" fmla="*/ 220763 h 1437895"/>
                <a:gd name="connsiteX2" fmla="*/ 702251 w 1010007"/>
                <a:gd name="connsiteY2" fmla="*/ 269843 h 1437895"/>
                <a:gd name="connsiteX3" fmla="*/ 704679 w 1010007"/>
                <a:gd name="connsiteY3" fmla="*/ 271940 h 1437895"/>
                <a:gd name="connsiteX4" fmla="*/ 906998 w 1010007"/>
                <a:gd name="connsiteY4" fmla="*/ 1424314 h 1437895"/>
                <a:gd name="connsiteX5" fmla="*/ 899385 w 1010007"/>
                <a:gd name="connsiteY5" fmla="*/ 1437895 h 1437895"/>
                <a:gd name="connsiteX6" fmla="*/ 457272 w 1010007"/>
                <a:gd name="connsiteY6" fmla="*/ 1218579 h 1437895"/>
                <a:gd name="connsiteX7" fmla="*/ 464999 w 1010007"/>
                <a:gd name="connsiteY7" fmla="*/ 1205054 h 1437895"/>
                <a:gd name="connsiteX8" fmla="*/ 593482 w 1010007"/>
                <a:gd name="connsiteY8" fmla="*/ 653013 h 1437895"/>
                <a:gd name="connsiteX9" fmla="*/ 586238 w 1010007"/>
                <a:gd name="connsiteY9" fmla="*/ 533634 h 1437895"/>
                <a:gd name="connsiteX10" fmla="*/ 546499 w 1010007"/>
                <a:gd name="connsiteY10" fmla="*/ 558581 h 1437895"/>
                <a:gd name="connsiteX11" fmla="*/ 350520 w 1010007"/>
                <a:gd name="connsiteY11" fmla="*/ 604129 h 1437895"/>
                <a:gd name="connsiteX12" fmla="*/ 0 w 1010007"/>
                <a:gd name="connsiteY12" fmla="*/ 337429 h 1437895"/>
                <a:gd name="connsiteX13" fmla="*/ 102665 w 1010007"/>
                <a:gd name="connsiteY13" fmla="*/ 148844 h 1437895"/>
                <a:gd name="connsiteX14" fmla="*/ 397963 w 1010007"/>
                <a:gd name="connsiteY14" fmla="*/ 29 h 1437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0007" h="1437895">
                  <a:moveTo>
                    <a:pt x="397963" y="29"/>
                  </a:moveTo>
                  <a:cubicBezTo>
                    <a:pt x="570215" y="-1951"/>
                    <a:pt x="668349" y="94791"/>
                    <a:pt x="696792" y="220763"/>
                  </a:cubicBezTo>
                  <a:lnTo>
                    <a:pt x="702251" y="269843"/>
                  </a:lnTo>
                  <a:lnTo>
                    <a:pt x="704679" y="271940"/>
                  </a:lnTo>
                  <a:cubicBezTo>
                    <a:pt x="1009006" y="562372"/>
                    <a:pt x="1103776" y="1027636"/>
                    <a:pt x="906998" y="1424314"/>
                  </a:cubicBezTo>
                  <a:lnTo>
                    <a:pt x="899385" y="1437895"/>
                  </a:lnTo>
                  <a:lnTo>
                    <a:pt x="457272" y="1218579"/>
                  </a:lnTo>
                  <a:lnTo>
                    <a:pt x="464999" y="1205054"/>
                  </a:lnTo>
                  <a:cubicBezTo>
                    <a:pt x="551266" y="1031151"/>
                    <a:pt x="594077" y="842013"/>
                    <a:pt x="593482" y="653013"/>
                  </a:cubicBezTo>
                  <a:lnTo>
                    <a:pt x="586238" y="533634"/>
                  </a:lnTo>
                  <a:lnTo>
                    <a:pt x="546499" y="558581"/>
                  </a:lnTo>
                  <a:cubicBezTo>
                    <a:pt x="490556" y="587338"/>
                    <a:pt x="423115" y="604129"/>
                    <a:pt x="350520" y="604129"/>
                  </a:cubicBezTo>
                  <a:cubicBezTo>
                    <a:pt x="156933" y="604129"/>
                    <a:pt x="0" y="484723"/>
                    <a:pt x="0" y="337429"/>
                  </a:cubicBezTo>
                  <a:cubicBezTo>
                    <a:pt x="0" y="263782"/>
                    <a:pt x="39233" y="197107"/>
                    <a:pt x="102665" y="148844"/>
                  </a:cubicBezTo>
                  <a:cubicBezTo>
                    <a:pt x="201098" y="99239"/>
                    <a:pt x="225711" y="2009"/>
                    <a:pt x="397963" y="2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E7FCDCB6-777C-4A72-AD2F-32048FB433AC}"/>
                </a:ext>
              </a:extLst>
            </p:cNvPr>
            <p:cNvSpPr/>
            <p:nvPr/>
          </p:nvSpPr>
          <p:spPr>
            <a:xfrm rot="5400000">
              <a:off x="1567637" y="3914237"/>
              <a:ext cx="1615889" cy="2045876"/>
            </a:xfrm>
            <a:custGeom>
              <a:avLst/>
              <a:gdLst>
                <a:gd name="connsiteX0" fmla="*/ 636 w 1615889"/>
                <a:gd name="connsiteY0" fmla="*/ 1613531 h 2045876"/>
                <a:gd name="connsiteX1" fmla="*/ 6679 w 1615889"/>
                <a:gd name="connsiteY1" fmla="*/ 1546169 h 2045876"/>
                <a:gd name="connsiteX2" fmla="*/ 228689 w 1615889"/>
                <a:gd name="connsiteY2" fmla="*/ 1363629 h 2045876"/>
                <a:gd name="connsiteX3" fmla="*/ 273458 w 1615889"/>
                <a:gd name="connsiteY3" fmla="*/ 1355299 h 2045876"/>
                <a:gd name="connsiteX4" fmla="*/ 268984 w 1615889"/>
                <a:gd name="connsiteY4" fmla="*/ 1338252 h 2045876"/>
                <a:gd name="connsiteX5" fmla="*/ 237031 w 1615889"/>
                <a:gd name="connsiteY5" fmla="*/ 1020994 h 2045876"/>
                <a:gd name="connsiteX6" fmla="*/ 671106 w 1615889"/>
                <a:gd name="connsiteY6" fmla="*/ 37954 h 2045876"/>
                <a:gd name="connsiteX7" fmla="*/ 752001 w 1615889"/>
                <a:gd name="connsiteY7" fmla="*/ 258 h 2045876"/>
                <a:gd name="connsiteX8" fmla="*/ 755554 w 1615889"/>
                <a:gd name="connsiteY8" fmla="*/ 0 h 2045876"/>
                <a:gd name="connsiteX9" fmla="*/ 1451831 w 1615889"/>
                <a:gd name="connsiteY9" fmla="*/ 815228 h 2045876"/>
                <a:gd name="connsiteX10" fmla="*/ 1464891 w 1615889"/>
                <a:gd name="connsiteY10" fmla="*/ 1001334 h 2045876"/>
                <a:gd name="connsiteX11" fmla="*/ 1525838 w 1615889"/>
                <a:gd name="connsiteY11" fmla="*/ 1001333 h 2045876"/>
                <a:gd name="connsiteX12" fmla="*/ 1615889 w 1615889"/>
                <a:gd name="connsiteY12" fmla="*/ 1091384 h 2045876"/>
                <a:gd name="connsiteX13" fmla="*/ 1615889 w 1615889"/>
                <a:gd name="connsiteY13" fmla="*/ 1145303 h 2045876"/>
                <a:gd name="connsiteX14" fmla="*/ 1525838 w 1615889"/>
                <a:gd name="connsiteY14" fmla="*/ 1235354 h 2045876"/>
                <a:gd name="connsiteX15" fmla="*/ 1448636 w 1615889"/>
                <a:gd name="connsiteY15" fmla="*/ 1235354 h 2045876"/>
                <a:gd name="connsiteX16" fmla="*/ 1434318 w 1615889"/>
                <a:gd name="connsiteY16" fmla="*/ 1324606 h 2045876"/>
                <a:gd name="connsiteX17" fmla="*/ 1032197 w 1615889"/>
                <a:gd name="connsiteY17" fmla="*/ 1961753 h 2045876"/>
                <a:gd name="connsiteX18" fmla="*/ 992405 w 1615889"/>
                <a:gd name="connsiteY18" fmla="*/ 1979498 h 2045876"/>
                <a:gd name="connsiteX19" fmla="*/ 967480 w 1615889"/>
                <a:gd name="connsiteY19" fmla="*/ 1994986 h 2045876"/>
                <a:gd name="connsiteX20" fmla="*/ 913250 w 1615889"/>
                <a:gd name="connsiteY20" fmla="*/ 2014796 h 2045876"/>
                <a:gd name="connsiteX21" fmla="*/ 898788 w 1615889"/>
                <a:gd name="connsiteY21" fmla="*/ 2021245 h 2045876"/>
                <a:gd name="connsiteX22" fmla="*/ 890801 w 1615889"/>
                <a:gd name="connsiteY22" fmla="*/ 2022996 h 2045876"/>
                <a:gd name="connsiteX23" fmla="*/ 887484 w 1615889"/>
                <a:gd name="connsiteY23" fmla="*/ 2024208 h 2045876"/>
                <a:gd name="connsiteX24" fmla="*/ 872879 w 1615889"/>
                <a:gd name="connsiteY24" fmla="*/ 2026925 h 2045876"/>
                <a:gd name="connsiteX25" fmla="*/ 828220 w 1615889"/>
                <a:gd name="connsiteY25" fmla="*/ 2036717 h 2045876"/>
                <a:gd name="connsiteX26" fmla="*/ 815171 w 1615889"/>
                <a:gd name="connsiteY26" fmla="*/ 2037663 h 2045876"/>
                <a:gd name="connsiteX27" fmla="*/ 795428 w 1615889"/>
                <a:gd name="connsiteY27" fmla="*/ 2041337 h 2045876"/>
                <a:gd name="connsiteX28" fmla="*/ 472517 w 1615889"/>
                <a:gd name="connsiteY28" fmla="*/ 2013269 h 2045876"/>
                <a:gd name="connsiteX29" fmla="*/ 636 w 1615889"/>
                <a:gd name="connsiteY29" fmla="*/ 1613531 h 2045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615889" h="2045876">
                  <a:moveTo>
                    <a:pt x="636" y="1613531"/>
                  </a:moveTo>
                  <a:cubicBezTo>
                    <a:pt x="-1139" y="1590774"/>
                    <a:pt x="772" y="1568216"/>
                    <a:pt x="6679" y="1546169"/>
                  </a:cubicBezTo>
                  <a:cubicBezTo>
                    <a:pt x="30308" y="1457983"/>
                    <a:pt x="113419" y="1394683"/>
                    <a:pt x="228689" y="1363629"/>
                  </a:cubicBezTo>
                  <a:lnTo>
                    <a:pt x="273458" y="1355299"/>
                  </a:lnTo>
                  <a:lnTo>
                    <a:pt x="268984" y="1338252"/>
                  </a:lnTo>
                  <a:cubicBezTo>
                    <a:pt x="248218" y="1238030"/>
                    <a:pt x="237031" y="1131473"/>
                    <a:pt x="237031" y="1020994"/>
                  </a:cubicBezTo>
                  <a:cubicBezTo>
                    <a:pt x="237031" y="579077"/>
                    <a:pt x="416018" y="199915"/>
                    <a:pt x="671106" y="37954"/>
                  </a:cubicBezTo>
                  <a:lnTo>
                    <a:pt x="752001" y="258"/>
                  </a:lnTo>
                  <a:lnTo>
                    <a:pt x="755554" y="0"/>
                  </a:lnTo>
                  <a:cubicBezTo>
                    <a:pt x="1099007" y="0"/>
                    <a:pt x="1385559" y="349978"/>
                    <a:pt x="1451831" y="815228"/>
                  </a:cubicBezTo>
                  <a:lnTo>
                    <a:pt x="1464891" y="1001334"/>
                  </a:lnTo>
                  <a:lnTo>
                    <a:pt x="1525838" y="1001333"/>
                  </a:lnTo>
                  <a:cubicBezTo>
                    <a:pt x="1575572" y="1001333"/>
                    <a:pt x="1615889" y="1041650"/>
                    <a:pt x="1615889" y="1091384"/>
                  </a:cubicBezTo>
                  <a:lnTo>
                    <a:pt x="1615889" y="1145303"/>
                  </a:lnTo>
                  <a:cubicBezTo>
                    <a:pt x="1615889" y="1195037"/>
                    <a:pt x="1575572" y="1235354"/>
                    <a:pt x="1525838" y="1235354"/>
                  </a:cubicBezTo>
                  <a:lnTo>
                    <a:pt x="1448636" y="1235354"/>
                  </a:lnTo>
                  <a:lnTo>
                    <a:pt x="1434318" y="1324606"/>
                  </a:lnTo>
                  <a:cubicBezTo>
                    <a:pt x="1372021" y="1612340"/>
                    <a:pt x="1223512" y="1845507"/>
                    <a:pt x="1032197" y="1961753"/>
                  </a:cubicBezTo>
                  <a:lnTo>
                    <a:pt x="992405" y="1979498"/>
                  </a:lnTo>
                  <a:lnTo>
                    <a:pt x="967480" y="1994986"/>
                  </a:lnTo>
                  <a:lnTo>
                    <a:pt x="913250" y="2014796"/>
                  </a:lnTo>
                  <a:lnTo>
                    <a:pt x="898788" y="2021245"/>
                  </a:lnTo>
                  <a:lnTo>
                    <a:pt x="890801" y="2022996"/>
                  </a:lnTo>
                  <a:lnTo>
                    <a:pt x="887484" y="2024208"/>
                  </a:lnTo>
                  <a:lnTo>
                    <a:pt x="872879" y="2026925"/>
                  </a:lnTo>
                  <a:lnTo>
                    <a:pt x="828220" y="2036717"/>
                  </a:lnTo>
                  <a:lnTo>
                    <a:pt x="815171" y="2037663"/>
                  </a:lnTo>
                  <a:lnTo>
                    <a:pt x="795428" y="2041337"/>
                  </a:lnTo>
                  <a:cubicBezTo>
                    <a:pt x="698197" y="2052190"/>
                    <a:pt x="586718" y="2043869"/>
                    <a:pt x="472517" y="2013269"/>
                  </a:cubicBezTo>
                  <a:cubicBezTo>
                    <a:pt x="206049" y="1941869"/>
                    <a:pt x="13060" y="1772831"/>
                    <a:pt x="636" y="161353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8E1A7976-5C7F-48EA-9A20-302DD4CF4589}"/>
                </a:ext>
              </a:extLst>
            </p:cNvPr>
            <p:cNvSpPr/>
            <p:nvPr/>
          </p:nvSpPr>
          <p:spPr>
            <a:xfrm>
              <a:off x="1210290" y="3341369"/>
              <a:ext cx="438461" cy="308611"/>
            </a:xfrm>
            <a:custGeom>
              <a:avLst/>
              <a:gdLst>
                <a:gd name="connsiteX0" fmla="*/ 253533 w 438461"/>
                <a:gd name="connsiteY0" fmla="*/ 1285 h 308611"/>
                <a:gd name="connsiteX1" fmla="*/ 317344 w 438461"/>
                <a:gd name="connsiteY1" fmla="*/ 22743 h 308611"/>
                <a:gd name="connsiteX2" fmla="*/ 353666 w 438461"/>
                <a:gd name="connsiteY2" fmla="*/ 43713 h 308611"/>
                <a:gd name="connsiteX3" fmla="*/ 437177 w 438461"/>
                <a:gd name="connsiteY3" fmla="*/ 211490 h 308611"/>
                <a:gd name="connsiteX4" fmla="*/ 417102 w 438461"/>
                <a:gd name="connsiteY4" fmla="*/ 271189 h 308611"/>
                <a:gd name="connsiteX5" fmla="*/ 347573 w 438461"/>
                <a:gd name="connsiteY5" fmla="*/ 296621 h 308611"/>
                <a:gd name="connsiteX6" fmla="*/ 243339 w 438461"/>
                <a:gd name="connsiteY6" fmla="*/ 308611 h 308611"/>
                <a:gd name="connsiteX7" fmla="*/ 47360 w 438461"/>
                <a:gd name="connsiteY7" fmla="*/ 263063 h 308611"/>
                <a:gd name="connsiteX8" fmla="*/ 0 w 438461"/>
                <a:gd name="connsiteY8" fmla="*/ 233331 h 308611"/>
                <a:gd name="connsiteX9" fmla="*/ 85756 w 438461"/>
                <a:gd name="connsiteY9" fmla="*/ 84796 h 308611"/>
                <a:gd name="connsiteX10" fmla="*/ 253533 w 438461"/>
                <a:gd name="connsiteY10" fmla="*/ 1285 h 308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461" h="308611">
                  <a:moveTo>
                    <a:pt x="253533" y="1285"/>
                  </a:moveTo>
                  <a:cubicBezTo>
                    <a:pt x="275388" y="3997"/>
                    <a:pt x="297072" y="11039"/>
                    <a:pt x="317344" y="22743"/>
                  </a:cubicBezTo>
                  <a:lnTo>
                    <a:pt x="353666" y="43713"/>
                  </a:lnTo>
                  <a:cubicBezTo>
                    <a:pt x="414481" y="78825"/>
                    <a:pt x="445312" y="145926"/>
                    <a:pt x="437177" y="211490"/>
                  </a:cubicBezTo>
                  <a:lnTo>
                    <a:pt x="417102" y="271189"/>
                  </a:lnTo>
                  <a:lnTo>
                    <a:pt x="347573" y="296621"/>
                  </a:lnTo>
                  <a:cubicBezTo>
                    <a:pt x="314646" y="304413"/>
                    <a:pt x="279637" y="308611"/>
                    <a:pt x="243339" y="308611"/>
                  </a:cubicBezTo>
                  <a:cubicBezTo>
                    <a:pt x="170744" y="308611"/>
                    <a:pt x="103303" y="291820"/>
                    <a:pt x="47360" y="263063"/>
                  </a:cubicBezTo>
                  <a:lnTo>
                    <a:pt x="0" y="233331"/>
                  </a:lnTo>
                  <a:lnTo>
                    <a:pt x="85756" y="84796"/>
                  </a:lnTo>
                  <a:cubicBezTo>
                    <a:pt x="120868" y="23981"/>
                    <a:pt x="187969" y="-6850"/>
                    <a:pt x="253533" y="128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C253CD5F-356E-40ED-9315-0EDE487D9470}"/>
                </a:ext>
              </a:extLst>
            </p:cNvPr>
            <p:cNvSpPr/>
            <p:nvPr/>
          </p:nvSpPr>
          <p:spPr>
            <a:xfrm rot="5400000">
              <a:off x="2464395" y="3722701"/>
              <a:ext cx="1030261" cy="2317387"/>
            </a:xfrm>
            <a:custGeom>
              <a:avLst/>
              <a:gdLst>
                <a:gd name="connsiteX0" fmla="*/ 0 w 1030261"/>
                <a:gd name="connsiteY0" fmla="*/ 1749997 h 2317387"/>
                <a:gd name="connsiteX1" fmla="*/ 151586 w 1030261"/>
                <a:gd name="connsiteY1" fmla="*/ 1091319 h 2317387"/>
                <a:gd name="connsiteX2" fmla="*/ 178125 w 1030261"/>
                <a:gd name="connsiteY2" fmla="*/ 1050518 h 2317387"/>
                <a:gd name="connsiteX3" fmla="*/ 196078 w 1030261"/>
                <a:gd name="connsiteY3" fmla="*/ 942183 h 2317387"/>
                <a:gd name="connsiteX4" fmla="*/ 232491 w 1030261"/>
                <a:gd name="connsiteY4" fmla="*/ 786550 h 2317387"/>
                <a:gd name="connsiteX5" fmla="*/ 713560 w 1030261"/>
                <a:gd name="connsiteY5" fmla="*/ 114 h 2317387"/>
                <a:gd name="connsiteX6" fmla="*/ 725438 w 1030261"/>
                <a:gd name="connsiteY6" fmla="*/ 0 h 2317387"/>
                <a:gd name="connsiteX7" fmla="*/ 711532 w 1030261"/>
                <a:gd name="connsiteY7" fmla="*/ 29810 h 2317387"/>
                <a:gd name="connsiteX8" fmla="*/ 649578 w 1030261"/>
                <a:gd name="connsiteY8" fmla="*/ 183087 h 2317387"/>
                <a:gd name="connsiteX9" fmla="*/ 695740 w 1030261"/>
                <a:gd name="connsiteY9" fmla="*/ 135421 h 2317387"/>
                <a:gd name="connsiteX10" fmla="*/ 808451 w 1030261"/>
                <a:gd name="connsiteY10" fmla="*/ 69126 h 2317387"/>
                <a:gd name="connsiteX11" fmla="*/ 820329 w 1030261"/>
                <a:gd name="connsiteY11" fmla="*/ 69012 h 2317387"/>
                <a:gd name="connsiteX12" fmla="*/ 806423 w 1030261"/>
                <a:gd name="connsiteY12" fmla="*/ 98822 h 2317387"/>
                <a:gd name="connsiteX13" fmla="*/ 663088 w 1030261"/>
                <a:gd name="connsiteY13" fmla="*/ 474763 h 2317387"/>
                <a:gd name="connsiteX14" fmla="*/ 583923 w 1030261"/>
                <a:gd name="connsiteY14" fmla="*/ 736112 h 2317387"/>
                <a:gd name="connsiteX15" fmla="*/ 626758 w 1030261"/>
                <a:gd name="connsiteY15" fmla="*/ 740767 h 2317387"/>
                <a:gd name="connsiteX16" fmla="*/ 915891 w 1030261"/>
                <a:gd name="connsiteY16" fmla="*/ 903373 h 2317387"/>
                <a:gd name="connsiteX17" fmla="*/ 995835 w 1030261"/>
                <a:gd name="connsiteY17" fmla="*/ 998129 h 2317387"/>
                <a:gd name="connsiteX18" fmla="*/ 1015822 w 1030261"/>
                <a:gd name="connsiteY18" fmla="*/ 1090627 h 2317387"/>
                <a:gd name="connsiteX19" fmla="*/ 1030261 w 1030261"/>
                <a:gd name="connsiteY19" fmla="*/ 1296393 h 2317387"/>
                <a:gd name="connsiteX20" fmla="*/ 319545 w 1030261"/>
                <a:gd name="connsiteY20" fmla="*/ 2317387 h 2317387"/>
                <a:gd name="connsiteX21" fmla="*/ 315992 w 1030261"/>
                <a:gd name="connsiteY21" fmla="*/ 2317129 h 2317387"/>
                <a:gd name="connsiteX22" fmla="*/ 235097 w 1030261"/>
                <a:gd name="connsiteY22" fmla="*/ 2279433 h 2317387"/>
                <a:gd name="connsiteX23" fmla="*/ 59657 w 1030261"/>
                <a:gd name="connsiteY23" fmla="*/ 2119650 h 2317387"/>
                <a:gd name="connsiteX24" fmla="*/ 35127 w 1030261"/>
                <a:gd name="connsiteY24" fmla="*/ 2084544 h 2317387"/>
                <a:gd name="connsiteX25" fmla="*/ 36427 w 1030261"/>
                <a:gd name="connsiteY25" fmla="*/ 2084302 h 2317387"/>
                <a:gd name="connsiteX26" fmla="*/ 31953 w 1030261"/>
                <a:gd name="connsiteY26" fmla="*/ 2067255 h 2317387"/>
                <a:gd name="connsiteX27" fmla="*/ 0 w 1030261"/>
                <a:gd name="connsiteY27" fmla="*/ 1749997 h 2317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30261" h="2317387">
                  <a:moveTo>
                    <a:pt x="0" y="1749997"/>
                  </a:moveTo>
                  <a:cubicBezTo>
                    <a:pt x="0" y="1501419"/>
                    <a:pt x="56633" y="1272697"/>
                    <a:pt x="151586" y="1091319"/>
                  </a:cubicBezTo>
                  <a:lnTo>
                    <a:pt x="178125" y="1050518"/>
                  </a:lnTo>
                  <a:lnTo>
                    <a:pt x="196078" y="942183"/>
                  </a:lnTo>
                  <a:cubicBezTo>
                    <a:pt x="206256" y="891229"/>
                    <a:pt x="218382" y="839208"/>
                    <a:pt x="232491" y="786550"/>
                  </a:cubicBezTo>
                  <a:cubicBezTo>
                    <a:pt x="345368" y="365286"/>
                    <a:pt x="547830" y="42828"/>
                    <a:pt x="713560" y="114"/>
                  </a:cubicBezTo>
                  <a:lnTo>
                    <a:pt x="725438" y="0"/>
                  </a:lnTo>
                  <a:lnTo>
                    <a:pt x="711532" y="29810"/>
                  </a:lnTo>
                  <a:lnTo>
                    <a:pt x="649578" y="183087"/>
                  </a:lnTo>
                  <a:lnTo>
                    <a:pt x="695740" y="135421"/>
                  </a:lnTo>
                  <a:cubicBezTo>
                    <a:pt x="734186" y="101199"/>
                    <a:pt x="772197" y="78469"/>
                    <a:pt x="808451" y="69126"/>
                  </a:cubicBezTo>
                  <a:lnTo>
                    <a:pt x="820329" y="69012"/>
                  </a:lnTo>
                  <a:lnTo>
                    <a:pt x="806423" y="98822"/>
                  </a:lnTo>
                  <a:cubicBezTo>
                    <a:pt x="757810" y="212124"/>
                    <a:pt x="709495" y="338488"/>
                    <a:pt x="663088" y="474763"/>
                  </a:cubicBezTo>
                  <a:lnTo>
                    <a:pt x="583923" y="736112"/>
                  </a:lnTo>
                  <a:lnTo>
                    <a:pt x="626758" y="740767"/>
                  </a:lnTo>
                  <a:cubicBezTo>
                    <a:pt x="732632" y="764007"/>
                    <a:pt x="830818" y="820807"/>
                    <a:pt x="915891" y="903373"/>
                  </a:cubicBezTo>
                  <a:lnTo>
                    <a:pt x="995835" y="998129"/>
                  </a:lnTo>
                  <a:lnTo>
                    <a:pt x="1015822" y="1090627"/>
                  </a:lnTo>
                  <a:cubicBezTo>
                    <a:pt x="1025289" y="1157091"/>
                    <a:pt x="1030261" y="1225908"/>
                    <a:pt x="1030261" y="1296393"/>
                  </a:cubicBezTo>
                  <a:cubicBezTo>
                    <a:pt x="1030261" y="1860273"/>
                    <a:pt x="712062" y="2317387"/>
                    <a:pt x="319545" y="2317387"/>
                  </a:cubicBezTo>
                  <a:lnTo>
                    <a:pt x="315992" y="2317129"/>
                  </a:lnTo>
                  <a:lnTo>
                    <a:pt x="235097" y="2279433"/>
                  </a:lnTo>
                  <a:cubicBezTo>
                    <a:pt x="171325" y="2238943"/>
                    <a:pt x="112309" y="2184877"/>
                    <a:pt x="59657" y="2119650"/>
                  </a:cubicBezTo>
                  <a:lnTo>
                    <a:pt x="35127" y="2084544"/>
                  </a:lnTo>
                  <a:lnTo>
                    <a:pt x="36427" y="2084302"/>
                  </a:lnTo>
                  <a:lnTo>
                    <a:pt x="31953" y="2067255"/>
                  </a:lnTo>
                  <a:cubicBezTo>
                    <a:pt x="11187" y="1967033"/>
                    <a:pt x="0" y="1860476"/>
                    <a:pt x="0" y="17499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0E877142-2AB1-4999-84C4-542437D16E77}"/>
                </a:ext>
              </a:extLst>
            </p:cNvPr>
            <p:cNvSpPr/>
            <p:nvPr/>
          </p:nvSpPr>
          <p:spPr>
            <a:xfrm rot="11479964">
              <a:off x="2202177" y="4514896"/>
              <a:ext cx="980314" cy="667313"/>
            </a:xfrm>
            <a:custGeom>
              <a:avLst/>
              <a:gdLst>
                <a:gd name="connsiteX0" fmla="*/ 228669 w 1090292"/>
                <a:gd name="connsiteY0" fmla="*/ 174834 h 637484"/>
                <a:gd name="connsiteX1" fmla="*/ 141252 w 1090292"/>
                <a:gd name="connsiteY1" fmla="*/ 87417 h 637484"/>
                <a:gd name="connsiteX2" fmla="*/ 228669 w 1090292"/>
                <a:gd name="connsiteY2" fmla="*/ 0 h 637484"/>
                <a:gd name="connsiteX3" fmla="*/ 184960 w 1090292"/>
                <a:gd name="connsiteY3" fmla="*/ 87417 h 637484"/>
                <a:gd name="connsiteX4" fmla="*/ 228669 w 1090292"/>
                <a:gd name="connsiteY4" fmla="*/ 174834 h 637484"/>
                <a:gd name="connsiteX5" fmla="*/ 511172 w 1090292"/>
                <a:gd name="connsiteY5" fmla="*/ 174834 h 637484"/>
                <a:gd name="connsiteX6" fmla="*/ 423755 w 1090292"/>
                <a:gd name="connsiteY6" fmla="*/ 87417 h 637484"/>
                <a:gd name="connsiteX7" fmla="*/ 511172 w 1090292"/>
                <a:gd name="connsiteY7" fmla="*/ 0 h 637484"/>
                <a:gd name="connsiteX8" fmla="*/ 467464 w 1090292"/>
                <a:gd name="connsiteY8" fmla="*/ 87417 h 637484"/>
                <a:gd name="connsiteX9" fmla="*/ 511172 w 1090292"/>
                <a:gd name="connsiteY9" fmla="*/ 174834 h 637484"/>
                <a:gd name="connsiteX10" fmla="*/ 807789 w 1090292"/>
                <a:gd name="connsiteY10" fmla="*/ 174834 h 637484"/>
                <a:gd name="connsiteX11" fmla="*/ 720372 w 1090292"/>
                <a:gd name="connsiteY11" fmla="*/ 87417 h 637484"/>
                <a:gd name="connsiteX12" fmla="*/ 807789 w 1090292"/>
                <a:gd name="connsiteY12" fmla="*/ 0 h 637484"/>
                <a:gd name="connsiteX13" fmla="*/ 764080 w 1090292"/>
                <a:gd name="connsiteY13" fmla="*/ 87417 h 637484"/>
                <a:gd name="connsiteX14" fmla="*/ 807789 w 1090292"/>
                <a:gd name="connsiteY14" fmla="*/ 174834 h 637484"/>
                <a:gd name="connsiteX15" fmla="*/ 1090292 w 1090292"/>
                <a:gd name="connsiteY15" fmla="*/ 174834 h 637484"/>
                <a:gd name="connsiteX16" fmla="*/ 1002875 w 1090292"/>
                <a:gd name="connsiteY16" fmla="*/ 87417 h 637484"/>
                <a:gd name="connsiteX17" fmla="*/ 1090292 w 1090292"/>
                <a:gd name="connsiteY17" fmla="*/ 0 h 637484"/>
                <a:gd name="connsiteX18" fmla="*/ 1046584 w 1090292"/>
                <a:gd name="connsiteY18" fmla="*/ 87417 h 637484"/>
                <a:gd name="connsiteX19" fmla="*/ 1090292 w 1090292"/>
                <a:gd name="connsiteY19" fmla="*/ 174834 h 637484"/>
                <a:gd name="connsiteX20" fmla="*/ 87417 w 1090292"/>
                <a:gd name="connsiteY20" fmla="*/ 266955 h 637484"/>
                <a:gd name="connsiteX21" fmla="*/ 0 w 1090292"/>
                <a:gd name="connsiteY21" fmla="*/ 179538 h 637484"/>
                <a:gd name="connsiteX22" fmla="*/ 87417 w 1090292"/>
                <a:gd name="connsiteY22" fmla="*/ 92121 h 637484"/>
                <a:gd name="connsiteX23" fmla="*/ 43709 w 1090292"/>
                <a:gd name="connsiteY23" fmla="*/ 179538 h 637484"/>
                <a:gd name="connsiteX24" fmla="*/ 87417 w 1090292"/>
                <a:gd name="connsiteY24" fmla="*/ 266955 h 637484"/>
                <a:gd name="connsiteX25" fmla="*/ 369920 w 1090292"/>
                <a:gd name="connsiteY25" fmla="*/ 266955 h 637484"/>
                <a:gd name="connsiteX26" fmla="*/ 282503 w 1090292"/>
                <a:gd name="connsiteY26" fmla="*/ 179538 h 637484"/>
                <a:gd name="connsiteX27" fmla="*/ 369920 w 1090292"/>
                <a:gd name="connsiteY27" fmla="*/ 92121 h 637484"/>
                <a:gd name="connsiteX28" fmla="*/ 326212 w 1090292"/>
                <a:gd name="connsiteY28" fmla="*/ 179538 h 637484"/>
                <a:gd name="connsiteX29" fmla="*/ 369920 w 1090292"/>
                <a:gd name="connsiteY29" fmla="*/ 266955 h 637484"/>
                <a:gd name="connsiteX30" fmla="*/ 666537 w 1090292"/>
                <a:gd name="connsiteY30" fmla="*/ 266955 h 637484"/>
                <a:gd name="connsiteX31" fmla="*/ 579120 w 1090292"/>
                <a:gd name="connsiteY31" fmla="*/ 179538 h 637484"/>
                <a:gd name="connsiteX32" fmla="*/ 666537 w 1090292"/>
                <a:gd name="connsiteY32" fmla="*/ 92121 h 637484"/>
                <a:gd name="connsiteX33" fmla="*/ 622829 w 1090292"/>
                <a:gd name="connsiteY33" fmla="*/ 179538 h 637484"/>
                <a:gd name="connsiteX34" fmla="*/ 666537 w 1090292"/>
                <a:gd name="connsiteY34" fmla="*/ 266955 h 637484"/>
                <a:gd name="connsiteX35" fmla="*/ 949040 w 1090292"/>
                <a:gd name="connsiteY35" fmla="*/ 266955 h 637484"/>
                <a:gd name="connsiteX36" fmla="*/ 861623 w 1090292"/>
                <a:gd name="connsiteY36" fmla="*/ 179538 h 637484"/>
                <a:gd name="connsiteX37" fmla="*/ 949040 w 1090292"/>
                <a:gd name="connsiteY37" fmla="*/ 92121 h 637484"/>
                <a:gd name="connsiteX38" fmla="*/ 905332 w 1090292"/>
                <a:gd name="connsiteY38" fmla="*/ 179538 h 637484"/>
                <a:gd name="connsiteX39" fmla="*/ 949040 w 1090292"/>
                <a:gd name="connsiteY39" fmla="*/ 266955 h 637484"/>
                <a:gd name="connsiteX40" fmla="*/ 228669 w 1090292"/>
                <a:gd name="connsiteY40" fmla="*/ 410254 h 637484"/>
                <a:gd name="connsiteX41" fmla="*/ 141252 w 1090292"/>
                <a:gd name="connsiteY41" fmla="*/ 322837 h 637484"/>
                <a:gd name="connsiteX42" fmla="*/ 228669 w 1090292"/>
                <a:gd name="connsiteY42" fmla="*/ 235420 h 637484"/>
                <a:gd name="connsiteX43" fmla="*/ 184960 w 1090292"/>
                <a:gd name="connsiteY43" fmla="*/ 322837 h 637484"/>
                <a:gd name="connsiteX44" fmla="*/ 228669 w 1090292"/>
                <a:gd name="connsiteY44" fmla="*/ 410254 h 637484"/>
                <a:gd name="connsiteX45" fmla="*/ 511172 w 1090292"/>
                <a:gd name="connsiteY45" fmla="*/ 410254 h 637484"/>
                <a:gd name="connsiteX46" fmla="*/ 423755 w 1090292"/>
                <a:gd name="connsiteY46" fmla="*/ 322837 h 637484"/>
                <a:gd name="connsiteX47" fmla="*/ 511172 w 1090292"/>
                <a:gd name="connsiteY47" fmla="*/ 235420 h 637484"/>
                <a:gd name="connsiteX48" fmla="*/ 467464 w 1090292"/>
                <a:gd name="connsiteY48" fmla="*/ 322837 h 637484"/>
                <a:gd name="connsiteX49" fmla="*/ 511172 w 1090292"/>
                <a:gd name="connsiteY49" fmla="*/ 410254 h 637484"/>
                <a:gd name="connsiteX50" fmla="*/ 807789 w 1090292"/>
                <a:gd name="connsiteY50" fmla="*/ 410254 h 637484"/>
                <a:gd name="connsiteX51" fmla="*/ 720372 w 1090292"/>
                <a:gd name="connsiteY51" fmla="*/ 322837 h 637484"/>
                <a:gd name="connsiteX52" fmla="*/ 807789 w 1090292"/>
                <a:gd name="connsiteY52" fmla="*/ 235420 h 637484"/>
                <a:gd name="connsiteX53" fmla="*/ 764080 w 1090292"/>
                <a:gd name="connsiteY53" fmla="*/ 322837 h 637484"/>
                <a:gd name="connsiteX54" fmla="*/ 807789 w 1090292"/>
                <a:gd name="connsiteY54" fmla="*/ 410254 h 637484"/>
                <a:gd name="connsiteX55" fmla="*/ 1090292 w 1090292"/>
                <a:gd name="connsiteY55" fmla="*/ 410254 h 637484"/>
                <a:gd name="connsiteX56" fmla="*/ 1002875 w 1090292"/>
                <a:gd name="connsiteY56" fmla="*/ 322837 h 637484"/>
                <a:gd name="connsiteX57" fmla="*/ 1090292 w 1090292"/>
                <a:gd name="connsiteY57" fmla="*/ 235420 h 637484"/>
                <a:gd name="connsiteX58" fmla="*/ 1046584 w 1090292"/>
                <a:gd name="connsiteY58" fmla="*/ 322837 h 637484"/>
                <a:gd name="connsiteX59" fmla="*/ 1090292 w 1090292"/>
                <a:gd name="connsiteY59" fmla="*/ 410254 h 637484"/>
                <a:gd name="connsiteX60" fmla="*/ 87417 w 1090292"/>
                <a:gd name="connsiteY60" fmla="*/ 494186 h 637484"/>
                <a:gd name="connsiteX61" fmla="*/ 0 w 1090292"/>
                <a:gd name="connsiteY61" fmla="*/ 406769 h 637484"/>
                <a:gd name="connsiteX62" fmla="*/ 87417 w 1090292"/>
                <a:gd name="connsiteY62" fmla="*/ 319352 h 637484"/>
                <a:gd name="connsiteX63" fmla="*/ 43709 w 1090292"/>
                <a:gd name="connsiteY63" fmla="*/ 406769 h 637484"/>
                <a:gd name="connsiteX64" fmla="*/ 87417 w 1090292"/>
                <a:gd name="connsiteY64" fmla="*/ 494186 h 637484"/>
                <a:gd name="connsiteX65" fmla="*/ 369920 w 1090292"/>
                <a:gd name="connsiteY65" fmla="*/ 494186 h 637484"/>
                <a:gd name="connsiteX66" fmla="*/ 282503 w 1090292"/>
                <a:gd name="connsiteY66" fmla="*/ 406769 h 637484"/>
                <a:gd name="connsiteX67" fmla="*/ 369920 w 1090292"/>
                <a:gd name="connsiteY67" fmla="*/ 319352 h 637484"/>
                <a:gd name="connsiteX68" fmla="*/ 326212 w 1090292"/>
                <a:gd name="connsiteY68" fmla="*/ 406769 h 637484"/>
                <a:gd name="connsiteX69" fmla="*/ 369920 w 1090292"/>
                <a:gd name="connsiteY69" fmla="*/ 494186 h 637484"/>
                <a:gd name="connsiteX70" fmla="*/ 666537 w 1090292"/>
                <a:gd name="connsiteY70" fmla="*/ 494186 h 637484"/>
                <a:gd name="connsiteX71" fmla="*/ 579120 w 1090292"/>
                <a:gd name="connsiteY71" fmla="*/ 406769 h 637484"/>
                <a:gd name="connsiteX72" fmla="*/ 666537 w 1090292"/>
                <a:gd name="connsiteY72" fmla="*/ 319352 h 637484"/>
                <a:gd name="connsiteX73" fmla="*/ 622829 w 1090292"/>
                <a:gd name="connsiteY73" fmla="*/ 406769 h 637484"/>
                <a:gd name="connsiteX74" fmla="*/ 666537 w 1090292"/>
                <a:gd name="connsiteY74" fmla="*/ 494186 h 637484"/>
                <a:gd name="connsiteX75" fmla="*/ 949040 w 1090292"/>
                <a:gd name="connsiteY75" fmla="*/ 494186 h 637484"/>
                <a:gd name="connsiteX76" fmla="*/ 861623 w 1090292"/>
                <a:gd name="connsiteY76" fmla="*/ 406769 h 637484"/>
                <a:gd name="connsiteX77" fmla="*/ 949040 w 1090292"/>
                <a:gd name="connsiteY77" fmla="*/ 319352 h 637484"/>
                <a:gd name="connsiteX78" fmla="*/ 905332 w 1090292"/>
                <a:gd name="connsiteY78" fmla="*/ 406769 h 637484"/>
                <a:gd name="connsiteX79" fmla="*/ 949040 w 1090292"/>
                <a:gd name="connsiteY79" fmla="*/ 494186 h 637484"/>
                <a:gd name="connsiteX80" fmla="*/ 228669 w 1090292"/>
                <a:gd name="connsiteY80" fmla="*/ 637484 h 637484"/>
                <a:gd name="connsiteX81" fmla="*/ 141252 w 1090292"/>
                <a:gd name="connsiteY81" fmla="*/ 550067 h 637484"/>
                <a:gd name="connsiteX82" fmla="*/ 228669 w 1090292"/>
                <a:gd name="connsiteY82" fmla="*/ 462650 h 637484"/>
                <a:gd name="connsiteX83" fmla="*/ 184960 w 1090292"/>
                <a:gd name="connsiteY83" fmla="*/ 550067 h 637484"/>
                <a:gd name="connsiteX84" fmla="*/ 228669 w 1090292"/>
                <a:gd name="connsiteY84" fmla="*/ 637484 h 637484"/>
                <a:gd name="connsiteX85" fmla="*/ 511172 w 1090292"/>
                <a:gd name="connsiteY85" fmla="*/ 637484 h 637484"/>
                <a:gd name="connsiteX86" fmla="*/ 423755 w 1090292"/>
                <a:gd name="connsiteY86" fmla="*/ 550067 h 637484"/>
                <a:gd name="connsiteX87" fmla="*/ 511172 w 1090292"/>
                <a:gd name="connsiteY87" fmla="*/ 462650 h 637484"/>
                <a:gd name="connsiteX88" fmla="*/ 467464 w 1090292"/>
                <a:gd name="connsiteY88" fmla="*/ 550067 h 637484"/>
                <a:gd name="connsiteX89" fmla="*/ 511172 w 1090292"/>
                <a:gd name="connsiteY89" fmla="*/ 637484 h 637484"/>
                <a:gd name="connsiteX90" fmla="*/ 807789 w 1090292"/>
                <a:gd name="connsiteY90" fmla="*/ 637484 h 637484"/>
                <a:gd name="connsiteX91" fmla="*/ 720372 w 1090292"/>
                <a:gd name="connsiteY91" fmla="*/ 550067 h 637484"/>
                <a:gd name="connsiteX92" fmla="*/ 807789 w 1090292"/>
                <a:gd name="connsiteY92" fmla="*/ 462650 h 637484"/>
                <a:gd name="connsiteX93" fmla="*/ 764080 w 1090292"/>
                <a:gd name="connsiteY93" fmla="*/ 550067 h 637484"/>
                <a:gd name="connsiteX94" fmla="*/ 807789 w 1090292"/>
                <a:gd name="connsiteY94" fmla="*/ 637484 h 637484"/>
                <a:gd name="connsiteX95" fmla="*/ 1090292 w 1090292"/>
                <a:gd name="connsiteY95" fmla="*/ 637484 h 637484"/>
                <a:gd name="connsiteX96" fmla="*/ 1002875 w 1090292"/>
                <a:gd name="connsiteY96" fmla="*/ 550067 h 637484"/>
                <a:gd name="connsiteX97" fmla="*/ 1090292 w 1090292"/>
                <a:gd name="connsiteY97" fmla="*/ 462650 h 637484"/>
                <a:gd name="connsiteX98" fmla="*/ 1046584 w 1090292"/>
                <a:gd name="connsiteY98" fmla="*/ 550067 h 637484"/>
                <a:gd name="connsiteX99" fmla="*/ 1090292 w 1090292"/>
                <a:gd name="connsiteY99" fmla="*/ 637484 h 637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1090292" h="637484">
                  <a:moveTo>
                    <a:pt x="228669" y="174834"/>
                  </a:moveTo>
                  <a:cubicBezTo>
                    <a:pt x="180390" y="174834"/>
                    <a:pt x="141252" y="135696"/>
                    <a:pt x="141252" y="87417"/>
                  </a:cubicBezTo>
                  <a:cubicBezTo>
                    <a:pt x="141252" y="39138"/>
                    <a:pt x="180390" y="0"/>
                    <a:pt x="228669" y="0"/>
                  </a:cubicBezTo>
                  <a:cubicBezTo>
                    <a:pt x="201154" y="20637"/>
                    <a:pt x="184960" y="53023"/>
                    <a:pt x="184960" y="87417"/>
                  </a:cubicBezTo>
                  <a:cubicBezTo>
                    <a:pt x="184960" y="121811"/>
                    <a:pt x="201154" y="154198"/>
                    <a:pt x="228669" y="174834"/>
                  </a:cubicBezTo>
                  <a:close/>
                  <a:moveTo>
                    <a:pt x="511172" y="174834"/>
                  </a:moveTo>
                  <a:cubicBezTo>
                    <a:pt x="462893" y="174834"/>
                    <a:pt x="423755" y="135696"/>
                    <a:pt x="423755" y="87417"/>
                  </a:cubicBezTo>
                  <a:cubicBezTo>
                    <a:pt x="423755" y="39138"/>
                    <a:pt x="462893" y="0"/>
                    <a:pt x="511172" y="0"/>
                  </a:cubicBezTo>
                  <a:cubicBezTo>
                    <a:pt x="483657" y="20637"/>
                    <a:pt x="467464" y="53023"/>
                    <a:pt x="467464" y="87417"/>
                  </a:cubicBezTo>
                  <a:cubicBezTo>
                    <a:pt x="467464" y="121811"/>
                    <a:pt x="483657" y="154198"/>
                    <a:pt x="511172" y="174834"/>
                  </a:cubicBezTo>
                  <a:close/>
                  <a:moveTo>
                    <a:pt x="807789" y="174834"/>
                  </a:moveTo>
                  <a:cubicBezTo>
                    <a:pt x="759510" y="174834"/>
                    <a:pt x="720372" y="135696"/>
                    <a:pt x="720372" y="87417"/>
                  </a:cubicBezTo>
                  <a:cubicBezTo>
                    <a:pt x="720372" y="39138"/>
                    <a:pt x="759510" y="0"/>
                    <a:pt x="807789" y="0"/>
                  </a:cubicBezTo>
                  <a:cubicBezTo>
                    <a:pt x="780274" y="20637"/>
                    <a:pt x="764080" y="53023"/>
                    <a:pt x="764080" y="87417"/>
                  </a:cubicBezTo>
                  <a:cubicBezTo>
                    <a:pt x="764080" y="121811"/>
                    <a:pt x="780274" y="154198"/>
                    <a:pt x="807789" y="174834"/>
                  </a:cubicBezTo>
                  <a:close/>
                  <a:moveTo>
                    <a:pt x="1090292" y="174834"/>
                  </a:moveTo>
                  <a:cubicBezTo>
                    <a:pt x="1042013" y="174834"/>
                    <a:pt x="1002875" y="135696"/>
                    <a:pt x="1002875" y="87417"/>
                  </a:cubicBezTo>
                  <a:cubicBezTo>
                    <a:pt x="1002875" y="39138"/>
                    <a:pt x="1042013" y="0"/>
                    <a:pt x="1090292" y="0"/>
                  </a:cubicBezTo>
                  <a:cubicBezTo>
                    <a:pt x="1062777" y="20637"/>
                    <a:pt x="1046584" y="53023"/>
                    <a:pt x="1046584" y="87417"/>
                  </a:cubicBezTo>
                  <a:cubicBezTo>
                    <a:pt x="1046584" y="121811"/>
                    <a:pt x="1062777" y="154198"/>
                    <a:pt x="1090292" y="174834"/>
                  </a:cubicBezTo>
                  <a:close/>
                  <a:moveTo>
                    <a:pt x="87417" y="266955"/>
                  </a:moveTo>
                  <a:cubicBezTo>
                    <a:pt x="39138" y="266955"/>
                    <a:pt x="0" y="227817"/>
                    <a:pt x="0" y="179538"/>
                  </a:cubicBezTo>
                  <a:cubicBezTo>
                    <a:pt x="0" y="131259"/>
                    <a:pt x="39138" y="92121"/>
                    <a:pt x="87417" y="92121"/>
                  </a:cubicBezTo>
                  <a:cubicBezTo>
                    <a:pt x="59902" y="112757"/>
                    <a:pt x="43709" y="145144"/>
                    <a:pt x="43709" y="179538"/>
                  </a:cubicBezTo>
                  <a:cubicBezTo>
                    <a:pt x="43709" y="213932"/>
                    <a:pt x="59902" y="246319"/>
                    <a:pt x="87417" y="266955"/>
                  </a:cubicBezTo>
                  <a:close/>
                  <a:moveTo>
                    <a:pt x="369920" y="266955"/>
                  </a:moveTo>
                  <a:cubicBezTo>
                    <a:pt x="321641" y="266955"/>
                    <a:pt x="282503" y="227817"/>
                    <a:pt x="282503" y="179538"/>
                  </a:cubicBezTo>
                  <a:cubicBezTo>
                    <a:pt x="282503" y="131259"/>
                    <a:pt x="321641" y="92121"/>
                    <a:pt x="369920" y="92121"/>
                  </a:cubicBezTo>
                  <a:cubicBezTo>
                    <a:pt x="342405" y="112757"/>
                    <a:pt x="326212" y="145144"/>
                    <a:pt x="326212" y="179538"/>
                  </a:cubicBezTo>
                  <a:cubicBezTo>
                    <a:pt x="326212" y="213932"/>
                    <a:pt x="342405" y="246319"/>
                    <a:pt x="369920" y="266955"/>
                  </a:cubicBezTo>
                  <a:close/>
                  <a:moveTo>
                    <a:pt x="666537" y="266955"/>
                  </a:moveTo>
                  <a:cubicBezTo>
                    <a:pt x="618258" y="266955"/>
                    <a:pt x="579120" y="227817"/>
                    <a:pt x="579120" y="179538"/>
                  </a:cubicBezTo>
                  <a:cubicBezTo>
                    <a:pt x="579120" y="131259"/>
                    <a:pt x="618258" y="92121"/>
                    <a:pt x="666537" y="92121"/>
                  </a:cubicBezTo>
                  <a:cubicBezTo>
                    <a:pt x="639022" y="112757"/>
                    <a:pt x="622829" y="145144"/>
                    <a:pt x="622829" y="179538"/>
                  </a:cubicBezTo>
                  <a:cubicBezTo>
                    <a:pt x="622829" y="213932"/>
                    <a:pt x="639022" y="246319"/>
                    <a:pt x="666537" y="266955"/>
                  </a:cubicBezTo>
                  <a:close/>
                  <a:moveTo>
                    <a:pt x="949040" y="266955"/>
                  </a:moveTo>
                  <a:cubicBezTo>
                    <a:pt x="900761" y="266955"/>
                    <a:pt x="861623" y="227817"/>
                    <a:pt x="861623" y="179538"/>
                  </a:cubicBezTo>
                  <a:cubicBezTo>
                    <a:pt x="861623" y="131259"/>
                    <a:pt x="900761" y="92121"/>
                    <a:pt x="949040" y="92121"/>
                  </a:cubicBezTo>
                  <a:cubicBezTo>
                    <a:pt x="921525" y="112757"/>
                    <a:pt x="905332" y="145144"/>
                    <a:pt x="905332" y="179538"/>
                  </a:cubicBezTo>
                  <a:cubicBezTo>
                    <a:pt x="905332" y="213932"/>
                    <a:pt x="921525" y="246319"/>
                    <a:pt x="949040" y="266955"/>
                  </a:cubicBezTo>
                  <a:close/>
                  <a:moveTo>
                    <a:pt x="228669" y="410254"/>
                  </a:moveTo>
                  <a:cubicBezTo>
                    <a:pt x="180390" y="410254"/>
                    <a:pt x="141252" y="371116"/>
                    <a:pt x="141252" y="322837"/>
                  </a:cubicBezTo>
                  <a:cubicBezTo>
                    <a:pt x="141252" y="274558"/>
                    <a:pt x="180390" y="235420"/>
                    <a:pt x="228669" y="235420"/>
                  </a:cubicBezTo>
                  <a:cubicBezTo>
                    <a:pt x="201154" y="256056"/>
                    <a:pt x="184960" y="288443"/>
                    <a:pt x="184960" y="322837"/>
                  </a:cubicBezTo>
                  <a:cubicBezTo>
                    <a:pt x="184960" y="357231"/>
                    <a:pt x="201154" y="389617"/>
                    <a:pt x="228669" y="410254"/>
                  </a:cubicBezTo>
                  <a:close/>
                  <a:moveTo>
                    <a:pt x="511172" y="410254"/>
                  </a:moveTo>
                  <a:cubicBezTo>
                    <a:pt x="462893" y="410254"/>
                    <a:pt x="423755" y="371116"/>
                    <a:pt x="423755" y="322837"/>
                  </a:cubicBezTo>
                  <a:cubicBezTo>
                    <a:pt x="423755" y="274558"/>
                    <a:pt x="462893" y="235420"/>
                    <a:pt x="511172" y="235420"/>
                  </a:cubicBezTo>
                  <a:cubicBezTo>
                    <a:pt x="483657" y="256056"/>
                    <a:pt x="467464" y="288443"/>
                    <a:pt x="467464" y="322837"/>
                  </a:cubicBezTo>
                  <a:cubicBezTo>
                    <a:pt x="467464" y="357231"/>
                    <a:pt x="483657" y="389617"/>
                    <a:pt x="511172" y="410254"/>
                  </a:cubicBezTo>
                  <a:close/>
                  <a:moveTo>
                    <a:pt x="807789" y="410254"/>
                  </a:moveTo>
                  <a:cubicBezTo>
                    <a:pt x="759510" y="410254"/>
                    <a:pt x="720372" y="371116"/>
                    <a:pt x="720372" y="322837"/>
                  </a:cubicBezTo>
                  <a:cubicBezTo>
                    <a:pt x="720372" y="274558"/>
                    <a:pt x="759510" y="235420"/>
                    <a:pt x="807789" y="235420"/>
                  </a:cubicBezTo>
                  <a:cubicBezTo>
                    <a:pt x="780274" y="256056"/>
                    <a:pt x="764080" y="288443"/>
                    <a:pt x="764080" y="322837"/>
                  </a:cubicBezTo>
                  <a:cubicBezTo>
                    <a:pt x="764080" y="357231"/>
                    <a:pt x="780274" y="389617"/>
                    <a:pt x="807789" y="410254"/>
                  </a:cubicBezTo>
                  <a:close/>
                  <a:moveTo>
                    <a:pt x="1090292" y="410254"/>
                  </a:moveTo>
                  <a:cubicBezTo>
                    <a:pt x="1042013" y="410254"/>
                    <a:pt x="1002875" y="371116"/>
                    <a:pt x="1002875" y="322837"/>
                  </a:cubicBezTo>
                  <a:cubicBezTo>
                    <a:pt x="1002875" y="274558"/>
                    <a:pt x="1042013" y="235420"/>
                    <a:pt x="1090292" y="235420"/>
                  </a:cubicBezTo>
                  <a:cubicBezTo>
                    <a:pt x="1062777" y="256056"/>
                    <a:pt x="1046584" y="288443"/>
                    <a:pt x="1046584" y="322837"/>
                  </a:cubicBezTo>
                  <a:cubicBezTo>
                    <a:pt x="1046584" y="357231"/>
                    <a:pt x="1062777" y="389617"/>
                    <a:pt x="1090292" y="410254"/>
                  </a:cubicBezTo>
                  <a:close/>
                  <a:moveTo>
                    <a:pt x="87417" y="494186"/>
                  </a:moveTo>
                  <a:cubicBezTo>
                    <a:pt x="39138" y="494186"/>
                    <a:pt x="0" y="455048"/>
                    <a:pt x="0" y="406769"/>
                  </a:cubicBezTo>
                  <a:cubicBezTo>
                    <a:pt x="0" y="358490"/>
                    <a:pt x="39138" y="319352"/>
                    <a:pt x="87417" y="319352"/>
                  </a:cubicBezTo>
                  <a:cubicBezTo>
                    <a:pt x="59902" y="339988"/>
                    <a:pt x="43709" y="372375"/>
                    <a:pt x="43709" y="406769"/>
                  </a:cubicBezTo>
                  <a:cubicBezTo>
                    <a:pt x="43709" y="441162"/>
                    <a:pt x="59902" y="473549"/>
                    <a:pt x="87417" y="494186"/>
                  </a:cubicBezTo>
                  <a:close/>
                  <a:moveTo>
                    <a:pt x="369920" y="494186"/>
                  </a:moveTo>
                  <a:cubicBezTo>
                    <a:pt x="321641" y="494186"/>
                    <a:pt x="282503" y="455048"/>
                    <a:pt x="282503" y="406769"/>
                  </a:cubicBezTo>
                  <a:cubicBezTo>
                    <a:pt x="282503" y="358490"/>
                    <a:pt x="321641" y="319352"/>
                    <a:pt x="369920" y="319352"/>
                  </a:cubicBezTo>
                  <a:cubicBezTo>
                    <a:pt x="342405" y="339988"/>
                    <a:pt x="326212" y="372375"/>
                    <a:pt x="326212" y="406769"/>
                  </a:cubicBezTo>
                  <a:cubicBezTo>
                    <a:pt x="326212" y="441162"/>
                    <a:pt x="342405" y="473549"/>
                    <a:pt x="369920" y="494186"/>
                  </a:cubicBezTo>
                  <a:close/>
                  <a:moveTo>
                    <a:pt x="666537" y="494186"/>
                  </a:moveTo>
                  <a:cubicBezTo>
                    <a:pt x="618258" y="494186"/>
                    <a:pt x="579120" y="455048"/>
                    <a:pt x="579120" y="406769"/>
                  </a:cubicBezTo>
                  <a:cubicBezTo>
                    <a:pt x="579120" y="358490"/>
                    <a:pt x="618258" y="319352"/>
                    <a:pt x="666537" y="319352"/>
                  </a:cubicBezTo>
                  <a:cubicBezTo>
                    <a:pt x="639022" y="339988"/>
                    <a:pt x="622829" y="372375"/>
                    <a:pt x="622829" y="406769"/>
                  </a:cubicBezTo>
                  <a:cubicBezTo>
                    <a:pt x="622829" y="441162"/>
                    <a:pt x="639022" y="473549"/>
                    <a:pt x="666537" y="494186"/>
                  </a:cubicBezTo>
                  <a:close/>
                  <a:moveTo>
                    <a:pt x="949040" y="494186"/>
                  </a:moveTo>
                  <a:cubicBezTo>
                    <a:pt x="900761" y="494186"/>
                    <a:pt x="861623" y="455048"/>
                    <a:pt x="861623" y="406769"/>
                  </a:cubicBezTo>
                  <a:cubicBezTo>
                    <a:pt x="861623" y="358490"/>
                    <a:pt x="900761" y="319352"/>
                    <a:pt x="949040" y="319352"/>
                  </a:cubicBezTo>
                  <a:cubicBezTo>
                    <a:pt x="921525" y="339988"/>
                    <a:pt x="905332" y="372375"/>
                    <a:pt x="905332" y="406769"/>
                  </a:cubicBezTo>
                  <a:cubicBezTo>
                    <a:pt x="905332" y="441162"/>
                    <a:pt x="921525" y="473549"/>
                    <a:pt x="949040" y="494186"/>
                  </a:cubicBezTo>
                  <a:close/>
                  <a:moveTo>
                    <a:pt x="228669" y="637484"/>
                  </a:moveTo>
                  <a:cubicBezTo>
                    <a:pt x="180390" y="637484"/>
                    <a:pt x="141252" y="598346"/>
                    <a:pt x="141252" y="550067"/>
                  </a:cubicBezTo>
                  <a:cubicBezTo>
                    <a:pt x="141252" y="501788"/>
                    <a:pt x="180390" y="462650"/>
                    <a:pt x="228669" y="462650"/>
                  </a:cubicBezTo>
                  <a:cubicBezTo>
                    <a:pt x="201154" y="483286"/>
                    <a:pt x="184960" y="515673"/>
                    <a:pt x="184960" y="550067"/>
                  </a:cubicBezTo>
                  <a:cubicBezTo>
                    <a:pt x="184960" y="584461"/>
                    <a:pt x="201154" y="616848"/>
                    <a:pt x="228669" y="637484"/>
                  </a:cubicBezTo>
                  <a:close/>
                  <a:moveTo>
                    <a:pt x="511172" y="637484"/>
                  </a:moveTo>
                  <a:cubicBezTo>
                    <a:pt x="462893" y="637484"/>
                    <a:pt x="423755" y="598346"/>
                    <a:pt x="423755" y="550067"/>
                  </a:cubicBezTo>
                  <a:cubicBezTo>
                    <a:pt x="423755" y="501788"/>
                    <a:pt x="462893" y="462650"/>
                    <a:pt x="511172" y="462650"/>
                  </a:cubicBezTo>
                  <a:cubicBezTo>
                    <a:pt x="483657" y="483286"/>
                    <a:pt x="467464" y="515673"/>
                    <a:pt x="467464" y="550067"/>
                  </a:cubicBezTo>
                  <a:cubicBezTo>
                    <a:pt x="467464" y="584461"/>
                    <a:pt x="483657" y="616848"/>
                    <a:pt x="511172" y="637484"/>
                  </a:cubicBezTo>
                  <a:close/>
                  <a:moveTo>
                    <a:pt x="807789" y="637484"/>
                  </a:moveTo>
                  <a:cubicBezTo>
                    <a:pt x="759510" y="637484"/>
                    <a:pt x="720372" y="598346"/>
                    <a:pt x="720372" y="550067"/>
                  </a:cubicBezTo>
                  <a:cubicBezTo>
                    <a:pt x="720372" y="501788"/>
                    <a:pt x="759510" y="462650"/>
                    <a:pt x="807789" y="462650"/>
                  </a:cubicBezTo>
                  <a:cubicBezTo>
                    <a:pt x="780274" y="483286"/>
                    <a:pt x="764080" y="515673"/>
                    <a:pt x="764080" y="550067"/>
                  </a:cubicBezTo>
                  <a:cubicBezTo>
                    <a:pt x="764080" y="584461"/>
                    <a:pt x="780274" y="616848"/>
                    <a:pt x="807789" y="637484"/>
                  </a:cubicBezTo>
                  <a:close/>
                  <a:moveTo>
                    <a:pt x="1090292" y="637484"/>
                  </a:moveTo>
                  <a:cubicBezTo>
                    <a:pt x="1042013" y="637484"/>
                    <a:pt x="1002875" y="598346"/>
                    <a:pt x="1002875" y="550067"/>
                  </a:cubicBezTo>
                  <a:cubicBezTo>
                    <a:pt x="1002875" y="501788"/>
                    <a:pt x="1042013" y="462650"/>
                    <a:pt x="1090292" y="462650"/>
                  </a:cubicBezTo>
                  <a:cubicBezTo>
                    <a:pt x="1062777" y="483286"/>
                    <a:pt x="1046584" y="515673"/>
                    <a:pt x="1046584" y="550067"/>
                  </a:cubicBezTo>
                  <a:cubicBezTo>
                    <a:pt x="1046584" y="584461"/>
                    <a:pt x="1062777" y="616848"/>
                    <a:pt x="1090292" y="63748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A720F9A5-92CA-4096-8A9B-F293E0396C91}"/>
                </a:ext>
              </a:extLst>
            </p:cNvPr>
            <p:cNvSpPr/>
            <p:nvPr/>
          </p:nvSpPr>
          <p:spPr>
            <a:xfrm>
              <a:off x="1267156" y="3130962"/>
              <a:ext cx="170974" cy="17097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楕円 195">
              <a:extLst>
                <a:ext uri="{FF2B5EF4-FFF2-40B4-BE49-F238E27FC236}">
                  <a16:creationId xmlns:a16="http://schemas.microsoft.com/office/drawing/2014/main" id="{DA8898DB-C0BF-4671-9228-002B66EDBBF9}"/>
                </a:ext>
              </a:extLst>
            </p:cNvPr>
            <p:cNvSpPr/>
            <p:nvPr/>
          </p:nvSpPr>
          <p:spPr>
            <a:xfrm>
              <a:off x="1297333" y="3163036"/>
              <a:ext cx="106825" cy="106825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00889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楕円 197">
            <a:extLst>
              <a:ext uri="{FF2B5EF4-FFF2-40B4-BE49-F238E27FC236}">
                <a16:creationId xmlns:a16="http://schemas.microsoft.com/office/drawing/2014/main" id="{8690D58A-29E6-44EC-B1B7-512FA0509D1A}"/>
              </a:ext>
            </a:extLst>
          </p:cNvPr>
          <p:cNvSpPr/>
          <p:nvPr/>
        </p:nvSpPr>
        <p:spPr>
          <a:xfrm>
            <a:off x="832755" y="3891986"/>
            <a:ext cx="2434398" cy="243439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7" name="楕円 196">
            <a:extLst>
              <a:ext uri="{FF2B5EF4-FFF2-40B4-BE49-F238E27FC236}">
                <a16:creationId xmlns:a16="http://schemas.microsoft.com/office/drawing/2014/main" id="{75FA52AD-12D1-4E80-B4F5-891A0E2213CA}"/>
              </a:ext>
            </a:extLst>
          </p:cNvPr>
          <p:cNvSpPr/>
          <p:nvPr/>
        </p:nvSpPr>
        <p:spPr>
          <a:xfrm>
            <a:off x="3710513" y="990955"/>
            <a:ext cx="2434398" cy="243439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CC2A93D3-E28A-4A3A-A6F7-EBB39EC6127E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宮城県の花、鳥、木、獣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E4FF15D-6B27-4ABF-96E3-0CDCDABBA286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ミヤギノハギ（県の花）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7C434D9-E518-413A-A314-604CF32E2449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ガン（県の鳥）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619E8E9-6524-488C-8E18-1EBD88180F21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ケヤキ（県の木）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0F71E81-D2B7-4303-9352-AE1C518EC292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シカ（県の獣）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D46EDE8-5680-4EA3-9441-C773A0B6DBF1}"/>
              </a:ext>
            </a:extLst>
          </p:cNvPr>
          <p:cNvGrpSpPr/>
          <p:nvPr/>
        </p:nvGrpSpPr>
        <p:grpSpPr>
          <a:xfrm>
            <a:off x="965162" y="4257584"/>
            <a:ext cx="2028204" cy="1883868"/>
            <a:chOff x="2593742" y="2766445"/>
            <a:chExt cx="2697615" cy="2505643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CA4E26E-E502-4581-89C1-A04D2A8D57DF}"/>
                </a:ext>
              </a:extLst>
            </p:cNvPr>
            <p:cNvSpPr/>
            <p:nvPr/>
          </p:nvSpPr>
          <p:spPr>
            <a:xfrm rot="2925125" flipH="1">
              <a:off x="3377343" y="2616256"/>
              <a:ext cx="340495" cy="640873"/>
            </a:xfrm>
            <a:custGeom>
              <a:avLst/>
              <a:gdLst>
                <a:gd name="connsiteX0" fmla="*/ 322659 w 340495"/>
                <a:gd name="connsiteY0" fmla="*/ 0 h 640873"/>
                <a:gd name="connsiteX1" fmla="*/ 192210 w 340495"/>
                <a:gd name="connsiteY1" fmla="*/ 130166 h 640873"/>
                <a:gd name="connsiteX2" fmla="*/ 161497 w 340495"/>
                <a:gd name="connsiteY2" fmla="*/ 208890 h 640873"/>
                <a:gd name="connsiteX3" fmla="*/ 167189 w 340495"/>
                <a:gd name="connsiteY3" fmla="*/ 208127 h 640873"/>
                <a:gd name="connsiteX4" fmla="*/ 295522 w 340495"/>
                <a:gd name="connsiteY4" fmla="*/ 147753 h 640873"/>
                <a:gd name="connsiteX5" fmla="*/ 188931 w 340495"/>
                <a:gd name="connsiteY5" fmla="*/ 257867 h 640873"/>
                <a:gd name="connsiteX6" fmla="*/ 150817 w 340495"/>
                <a:gd name="connsiteY6" fmla="*/ 264961 h 640873"/>
                <a:gd name="connsiteX7" fmla="*/ 143198 w 340495"/>
                <a:gd name="connsiteY7" fmla="*/ 326933 h 640873"/>
                <a:gd name="connsiteX8" fmla="*/ 145025 w 340495"/>
                <a:gd name="connsiteY8" fmla="*/ 368340 h 640873"/>
                <a:gd name="connsiteX9" fmla="*/ 144223 w 340495"/>
                <a:gd name="connsiteY9" fmla="*/ 411917 h 640873"/>
                <a:gd name="connsiteX10" fmla="*/ 142946 w 340495"/>
                <a:gd name="connsiteY10" fmla="*/ 418834 h 640873"/>
                <a:gd name="connsiteX11" fmla="*/ 168131 w 340495"/>
                <a:gd name="connsiteY11" fmla="*/ 411049 h 640873"/>
                <a:gd name="connsiteX12" fmla="*/ 338633 w 340495"/>
                <a:gd name="connsiteY12" fmla="*/ 307019 h 640873"/>
                <a:gd name="connsiteX13" fmla="*/ 208295 w 340495"/>
                <a:gd name="connsiteY13" fmla="*/ 461242 h 640873"/>
                <a:gd name="connsiteX14" fmla="*/ 126641 w 340495"/>
                <a:gd name="connsiteY14" fmla="*/ 490137 h 640873"/>
                <a:gd name="connsiteX15" fmla="*/ 96286 w 340495"/>
                <a:gd name="connsiteY15" fmla="*/ 565158 h 640873"/>
                <a:gd name="connsiteX16" fmla="*/ 42903 w 340495"/>
                <a:gd name="connsiteY16" fmla="*/ 638037 h 640873"/>
                <a:gd name="connsiteX17" fmla="*/ 39684 w 340495"/>
                <a:gd name="connsiteY17" fmla="*/ 640873 h 640873"/>
                <a:gd name="connsiteX18" fmla="*/ 0 w 340495"/>
                <a:gd name="connsiteY18" fmla="*/ 551829 h 640873"/>
                <a:gd name="connsiteX19" fmla="*/ 4460 w 340495"/>
                <a:gd name="connsiteY19" fmla="*/ 545505 h 640873"/>
                <a:gd name="connsiteX20" fmla="*/ 41803 w 340495"/>
                <a:gd name="connsiteY20" fmla="*/ 451711 h 640873"/>
                <a:gd name="connsiteX21" fmla="*/ 56669 w 340495"/>
                <a:gd name="connsiteY21" fmla="*/ 351935 h 640873"/>
                <a:gd name="connsiteX22" fmla="*/ 54815 w 340495"/>
                <a:gd name="connsiteY22" fmla="*/ 326933 h 640873"/>
                <a:gd name="connsiteX23" fmla="*/ 322659 w 340495"/>
                <a:gd name="connsiteY23" fmla="*/ 0 h 6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40495" h="640873">
                  <a:moveTo>
                    <a:pt x="322659" y="0"/>
                  </a:moveTo>
                  <a:cubicBezTo>
                    <a:pt x="268368" y="27252"/>
                    <a:pt x="223503" y="73159"/>
                    <a:pt x="192210" y="130166"/>
                  </a:cubicBezTo>
                  <a:lnTo>
                    <a:pt x="161497" y="208890"/>
                  </a:lnTo>
                  <a:lnTo>
                    <a:pt x="167189" y="208127"/>
                  </a:lnTo>
                  <a:cubicBezTo>
                    <a:pt x="218780" y="197387"/>
                    <a:pt x="264405" y="176204"/>
                    <a:pt x="295522" y="147753"/>
                  </a:cubicBezTo>
                  <a:cubicBezTo>
                    <a:pt x="298427" y="194067"/>
                    <a:pt x="254303" y="236727"/>
                    <a:pt x="188931" y="257867"/>
                  </a:cubicBezTo>
                  <a:lnTo>
                    <a:pt x="150817" y="264961"/>
                  </a:lnTo>
                  <a:lnTo>
                    <a:pt x="143198" y="326933"/>
                  </a:lnTo>
                  <a:lnTo>
                    <a:pt x="145025" y="368340"/>
                  </a:lnTo>
                  <a:cubicBezTo>
                    <a:pt x="144757" y="382866"/>
                    <a:pt x="144491" y="397392"/>
                    <a:pt x="144223" y="411917"/>
                  </a:cubicBezTo>
                  <a:lnTo>
                    <a:pt x="142946" y="418834"/>
                  </a:lnTo>
                  <a:lnTo>
                    <a:pt x="168131" y="411049"/>
                  </a:lnTo>
                  <a:cubicBezTo>
                    <a:pt x="239219" y="384530"/>
                    <a:pt x="299888" y="347863"/>
                    <a:pt x="338633" y="307019"/>
                  </a:cubicBezTo>
                  <a:cubicBezTo>
                    <a:pt x="351459" y="358584"/>
                    <a:pt x="296956" y="419122"/>
                    <a:pt x="208295" y="461242"/>
                  </a:cubicBezTo>
                  <a:lnTo>
                    <a:pt x="126641" y="490137"/>
                  </a:lnTo>
                  <a:lnTo>
                    <a:pt x="96286" y="565158"/>
                  </a:lnTo>
                  <a:cubicBezTo>
                    <a:pt x="81113" y="592376"/>
                    <a:pt x="63067" y="616853"/>
                    <a:pt x="42903" y="638037"/>
                  </a:cubicBezTo>
                  <a:lnTo>
                    <a:pt x="39684" y="640873"/>
                  </a:lnTo>
                  <a:lnTo>
                    <a:pt x="0" y="551829"/>
                  </a:lnTo>
                  <a:lnTo>
                    <a:pt x="4460" y="545505"/>
                  </a:lnTo>
                  <a:cubicBezTo>
                    <a:pt x="20160" y="516505"/>
                    <a:pt x="32824" y="485003"/>
                    <a:pt x="41803" y="451711"/>
                  </a:cubicBezTo>
                  <a:cubicBezTo>
                    <a:pt x="50782" y="418419"/>
                    <a:pt x="55671" y="384848"/>
                    <a:pt x="56669" y="351935"/>
                  </a:cubicBezTo>
                  <a:lnTo>
                    <a:pt x="54815" y="326933"/>
                  </a:lnTo>
                  <a:cubicBezTo>
                    <a:pt x="54815" y="146373"/>
                    <a:pt x="174733" y="0"/>
                    <a:pt x="32265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E76AD6D-C43A-4F72-930B-69319A41DCDD}"/>
                </a:ext>
              </a:extLst>
            </p:cNvPr>
            <p:cNvSpPr/>
            <p:nvPr/>
          </p:nvSpPr>
          <p:spPr>
            <a:xfrm rot="18674875">
              <a:off x="2743931" y="2616256"/>
              <a:ext cx="340495" cy="640873"/>
            </a:xfrm>
            <a:custGeom>
              <a:avLst/>
              <a:gdLst>
                <a:gd name="connsiteX0" fmla="*/ 322659 w 340495"/>
                <a:gd name="connsiteY0" fmla="*/ 0 h 640873"/>
                <a:gd name="connsiteX1" fmla="*/ 192210 w 340495"/>
                <a:gd name="connsiteY1" fmla="*/ 130166 h 640873"/>
                <a:gd name="connsiteX2" fmla="*/ 161497 w 340495"/>
                <a:gd name="connsiteY2" fmla="*/ 208890 h 640873"/>
                <a:gd name="connsiteX3" fmla="*/ 167189 w 340495"/>
                <a:gd name="connsiteY3" fmla="*/ 208127 h 640873"/>
                <a:gd name="connsiteX4" fmla="*/ 295522 w 340495"/>
                <a:gd name="connsiteY4" fmla="*/ 147753 h 640873"/>
                <a:gd name="connsiteX5" fmla="*/ 188931 w 340495"/>
                <a:gd name="connsiteY5" fmla="*/ 257867 h 640873"/>
                <a:gd name="connsiteX6" fmla="*/ 150817 w 340495"/>
                <a:gd name="connsiteY6" fmla="*/ 264961 h 640873"/>
                <a:gd name="connsiteX7" fmla="*/ 143198 w 340495"/>
                <a:gd name="connsiteY7" fmla="*/ 326933 h 640873"/>
                <a:gd name="connsiteX8" fmla="*/ 145025 w 340495"/>
                <a:gd name="connsiteY8" fmla="*/ 368340 h 640873"/>
                <a:gd name="connsiteX9" fmla="*/ 144223 w 340495"/>
                <a:gd name="connsiteY9" fmla="*/ 411917 h 640873"/>
                <a:gd name="connsiteX10" fmla="*/ 142946 w 340495"/>
                <a:gd name="connsiteY10" fmla="*/ 418834 h 640873"/>
                <a:gd name="connsiteX11" fmla="*/ 168131 w 340495"/>
                <a:gd name="connsiteY11" fmla="*/ 411049 h 640873"/>
                <a:gd name="connsiteX12" fmla="*/ 338633 w 340495"/>
                <a:gd name="connsiteY12" fmla="*/ 307019 h 640873"/>
                <a:gd name="connsiteX13" fmla="*/ 208295 w 340495"/>
                <a:gd name="connsiteY13" fmla="*/ 461242 h 640873"/>
                <a:gd name="connsiteX14" fmla="*/ 126641 w 340495"/>
                <a:gd name="connsiteY14" fmla="*/ 490137 h 640873"/>
                <a:gd name="connsiteX15" fmla="*/ 96286 w 340495"/>
                <a:gd name="connsiteY15" fmla="*/ 565158 h 640873"/>
                <a:gd name="connsiteX16" fmla="*/ 42903 w 340495"/>
                <a:gd name="connsiteY16" fmla="*/ 638037 h 640873"/>
                <a:gd name="connsiteX17" fmla="*/ 39684 w 340495"/>
                <a:gd name="connsiteY17" fmla="*/ 640873 h 640873"/>
                <a:gd name="connsiteX18" fmla="*/ 0 w 340495"/>
                <a:gd name="connsiteY18" fmla="*/ 551829 h 640873"/>
                <a:gd name="connsiteX19" fmla="*/ 4460 w 340495"/>
                <a:gd name="connsiteY19" fmla="*/ 545505 h 640873"/>
                <a:gd name="connsiteX20" fmla="*/ 41803 w 340495"/>
                <a:gd name="connsiteY20" fmla="*/ 451711 h 640873"/>
                <a:gd name="connsiteX21" fmla="*/ 56669 w 340495"/>
                <a:gd name="connsiteY21" fmla="*/ 351935 h 640873"/>
                <a:gd name="connsiteX22" fmla="*/ 54815 w 340495"/>
                <a:gd name="connsiteY22" fmla="*/ 326933 h 640873"/>
                <a:gd name="connsiteX23" fmla="*/ 322659 w 340495"/>
                <a:gd name="connsiteY23" fmla="*/ 0 h 6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40495" h="640873">
                  <a:moveTo>
                    <a:pt x="322659" y="0"/>
                  </a:moveTo>
                  <a:cubicBezTo>
                    <a:pt x="268368" y="27252"/>
                    <a:pt x="223503" y="73159"/>
                    <a:pt x="192210" y="130166"/>
                  </a:cubicBezTo>
                  <a:lnTo>
                    <a:pt x="161497" y="208890"/>
                  </a:lnTo>
                  <a:lnTo>
                    <a:pt x="167189" y="208127"/>
                  </a:lnTo>
                  <a:cubicBezTo>
                    <a:pt x="218780" y="197387"/>
                    <a:pt x="264405" y="176204"/>
                    <a:pt x="295522" y="147753"/>
                  </a:cubicBezTo>
                  <a:cubicBezTo>
                    <a:pt x="298427" y="194067"/>
                    <a:pt x="254303" y="236727"/>
                    <a:pt x="188931" y="257867"/>
                  </a:cubicBezTo>
                  <a:lnTo>
                    <a:pt x="150817" y="264961"/>
                  </a:lnTo>
                  <a:lnTo>
                    <a:pt x="143198" y="326933"/>
                  </a:lnTo>
                  <a:lnTo>
                    <a:pt x="145025" y="368340"/>
                  </a:lnTo>
                  <a:cubicBezTo>
                    <a:pt x="144757" y="382866"/>
                    <a:pt x="144491" y="397392"/>
                    <a:pt x="144223" y="411917"/>
                  </a:cubicBezTo>
                  <a:lnTo>
                    <a:pt x="142946" y="418834"/>
                  </a:lnTo>
                  <a:lnTo>
                    <a:pt x="168131" y="411049"/>
                  </a:lnTo>
                  <a:cubicBezTo>
                    <a:pt x="239219" y="384530"/>
                    <a:pt x="299888" y="347863"/>
                    <a:pt x="338633" y="307019"/>
                  </a:cubicBezTo>
                  <a:cubicBezTo>
                    <a:pt x="351459" y="358584"/>
                    <a:pt x="296956" y="419122"/>
                    <a:pt x="208295" y="461242"/>
                  </a:cubicBezTo>
                  <a:lnTo>
                    <a:pt x="126641" y="490137"/>
                  </a:lnTo>
                  <a:lnTo>
                    <a:pt x="96286" y="565158"/>
                  </a:lnTo>
                  <a:cubicBezTo>
                    <a:pt x="81113" y="592376"/>
                    <a:pt x="63067" y="616853"/>
                    <a:pt x="42903" y="638037"/>
                  </a:cubicBezTo>
                  <a:lnTo>
                    <a:pt x="39684" y="640873"/>
                  </a:lnTo>
                  <a:lnTo>
                    <a:pt x="0" y="551829"/>
                  </a:lnTo>
                  <a:lnTo>
                    <a:pt x="4460" y="545505"/>
                  </a:lnTo>
                  <a:cubicBezTo>
                    <a:pt x="20160" y="516505"/>
                    <a:pt x="32824" y="485003"/>
                    <a:pt x="41803" y="451711"/>
                  </a:cubicBezTo>
                  <a:cubicBezTo>
                    <a:pt x="50782" y="418419"/>
                    <a:pt x="55671" y="384848"/>
                    <a:pt x="56669" y="351935"/>
                  </a:cubicBezTo>
                  <a:lnTo>
                    <a:pt x="54815" y="326933"/>
                  </a:lnTo>
                  <a:cubicBezTo>
                    <a:pt x="54815" y="146373"/>
                    <a:pt x="174733" y="0"/>
                    <a:pt x="32265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DF8C2B02-7A8E-42F7-B9F7-874A7DF6BFE5}"/>
                </a:ext>
              </a:extLst>
            </p:cNvPr>
            <p:cNvSpPr/>
            <p:nvPr/>
          </p:nvSpPr>
          <p:spPr>
            <a:xfrm rot="1800000">
              <a:off x="4916093" y="4035780"/>
              <a:ext cx="375264" cy="225022"/>
            </a:xfrm>
            <a:custGeom>
              <a:avLst/>
              <a:gdLst>
                <a:gd name="connsiteX0" fmla="*/ 189427 w 378854"/>
                <a:gd name="connsiteY0" fmla="*/ 0 h 283078"/>
                <a:gd name="connsiteX1" fmla="*/ 377499 w 378854"/>
                <a:gd name="connsiteY1" fmla="*/ 130126 h 283078"/>
                <a:gd name="connsiteX2" fmla="*/ 378854 w 378854"/>
                <a:gd name="connsiteY2" fmla="*/ 141539 h 283078"/>
                <a:gd name="connsiteX3" fmla="*/ 377499 w 378854"/>
                <a:gd name="connsiteY3" fmla="*/ 152952 h 283078"/>
                <a:gd name="connsiteX4" fmla="*/ 189427 w 378854"/>
                <a:gd name="connsiteY4" fmla="*/ 283078 h 283078"/>
                <a:gd name="connsiteX5" fmla="*/ 1355 w 378854"/>
                <a:gd name="connsiteY5" fmla="*/ 152952 h 283078"/>
                <a:gd name="connsiteX6" fmla="*/ 0 w 378854"/>
                <a:gd name="connsiteY6" fmla="*/ 141539 h 283078"/>
                <a:gd name="connsiteX7" fmla="*/ 1355 w 378854"/>
                <a:gd name="connsiteY7" fmla="*/ 130126 h 283078"/>
                <a:gd name="connsiteX8" fmla="*/ 189427 w 378854"/>
                <a:gd name="connsiteY8" fmla="*/ 0 h 28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854" h="283078">
                  <a:moveTo>
                    <a:pt x="189427" y="0"/>
                  </a:moveTo>
                  <a:cubicBezTo>
                    <a:pt x="282197" y="0"/>
                    <a:pt x="359598" y="55863"/>
                    <a:pt x="377499" y="130126"/>
                  </a:cubicBezTo>
                  <a:lnTo>
                    <a:pt x="378854" y="141539"/>
                  </a:lnTo>
                  <a:lnTo>
                    <a:pt x="377499" y="152952"/>
                  </a:lnTo>
                  <a:cubicBezTo>
                    <a:pt x="359598" y="227215"/>
                    <a:pt x="282197" y="283078"/>
                    <a:pt x="189427" y="283078"/>
                  </a:cubicBezTo>
                  <a:cubicBezTo>
                    <a:pt x="96657" y="283078"/>
                    <a:pt x="19256" y="227215"/>
                    <a:pt x="1355" y="152952"/>
                  </a:cubicBezTo>
                  <a:lnTo>
                    <a:pt x="0" y="141539"/>
                  </a:lnTo>
                  <a:lnTo>
                    <a:pt x="1355" y="130126"/>
                  </a:lnTo>
                  <a:cubicBezTo>
                    <a:pt x="19256" y="55863"/>
                    <a:pt x="96657" y="0"/>
                    <a:pt x="1894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2C954449-9D8E-4C84-860D-E04396ABC053}"/>
                </a:ext>
              </a:extLst>
            </p:cNvPr>
            <p:cNvSpPr/>
            <p:nvPr/>
          </p:nvSpPr>
          <p:spPr>
            <a:xfrm rot="10800000">
              <a:off x="4398021" y="4640510"/>
              <a:ext cx="151024" cy="540410"/>
            </a:xfrm>
            <a:prstGeom prst="trapezoid">
              <a:avLst/>
            </a:pr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916BCEA9-60BA-40C8-B0F7-9AE3801F857C}"/>
                </a:ext>
              </a:extLst>
            </p:cNvPr>
            <p:cNvSpPr/>
            <p:nvPr/>
          </p:nvSpPr>
          <p:spPr>
            <a:xfrm rot="10800000">
              <a:off x="3063871" y="3640427"/>
              <a:ext cx="2020244" cy="1540493"/>
            </a:xfrm>
            <a:custGeom>
              <a:avLst/>
              <a:gdLst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523229 w 2020244"/>
                <a:gd name="connsiteY2" fmla="*/ 1238924 h 1540493"/>
                <a:gd name="connsiteX3" fmla="*/ 1489769 w 2020244"/>
                <a:gd name="connsiteY3" fmla="*/ 1249311 h 1540493"/>
                <a:gd name="connsiteX4" fmla="*/ 1442025 w 2020244"/>
                <a:gd name="connsiteY4" fmla="*/ 1254124 h 1540493"/>
                <a:gd name="connsiteX5" fmla="*/ 236902 w 2020244"/>
                <a:gd name="connsiteY5" fmla="*/ 1254124 h 1540493"/>
                <a:gd name="connsiteX6" fmla="*/ 0 w 2020244"/>
                <a:gd name="connsiteY6" fmla="*/ 1017222 h 1540493"/>
                <a:gd name="connsiteX7" fmla="*/ 0 w 2020244"/>
                <a:gd name="connsiteY7" fmla="*/ 841374 h 1540493"/>
                <a:gd name="connsiteX8" fmla="*/ 120892 w 2020244"/>
                <a:gd name="connsiteY8" fmla="*/ 549515 h 1540493"/>
                <a:gd name="connsiteX9" fmla="*/ 165496 w 2020244"/>
                <a:gd name="connsiteY9" fmla="*/ 512713 h 1540493"/>
                <a:gd name="connsiteX10" fmla="*/ 201317 w 2020244"/>
                <a:gd name="connsiteY10" fmla="*/ 0 h 1540493"/>
                <a:gd name="connsiteX11" fmla="*/ 276829 w 2020244"/>
                <a:gd name="connsiteY11" fmla="*/ 0 h 1540493"/>
                <a:gd name="connsiteX12" fmla="*/ 307832 w 2020244"/>
                <a:gd name="connsiteY12" fmla="*/ 443756 h 1540493"/>
                <a:gd name="connsiteX13" fmla="*/ 329567 w 2020244"/>
                <a:gd name="connsiteY13" fmla="*/ 437009 h 1540493"/>
                <a:gd name="connsiteX14" fmla="*/ 412750 w 2020244"/>
                <a:gd name="connsiteY14" fmla="*/ 428624 h 1540493"/>
                <a:gd name="connsiteX15" fmla="*/ 981444 w 2020244"/>
                <a:gd name="connsiteY15" fmla="*/ 428624 h 1540493"/>
                <a:gd name="connsiteX16" fmla="*/ 1011390 w 2020244"/>
                <a:gd name="connsiteY16" fmla="*/ 1 h 1540493"/>
                <a:gd name="connsiteX17" fmla="*/ 1086902 w 2020244"/>
                <a:gd name="connsiteY17" fmla="*/ 1 h 1540493"/>
                <a:gd name="connsiteX18" fmla="*/ 1116848 w 2020244"/>
                <a:gd name="connsiteY18" fmla="*/ 428625 h 1540493"/>
                <a:gd name="connsiteX19" fmla="*/ 1266177 w 2020244"/>
                <a:gd name="connsiteY19" fmla="*/ 428625 h 1540493"/>
                <a:gd name="connsiteX20" fmla="*/ 1349361 w 2020244"/>
                <a:gd name="connsiteY20" fmla="*/ 437011 h 1540493"/>
                <a:gd name="connsiteX21" fmla="*/ 1393354 w 2020244"/>
                <a:gd name="connsiteY21" fmla="*/ 450667 h 1540493"/>
                <a:gd name="connsiteX22" fmla="*/ 1424840 w 2020244"/>
                <a:gd name="connsiteY22" fmla="*/ 1 h 1540493"/>
                <a:gd name="connsiteX23" fmla="*/ 1500352 w 2020244"/>
                <a:gd name="connsiteY23" fmla="*/ 1 h 1540493"/>
                <a:gd name="connsiteX24" fmla="*/ 1537564 w 2020244"/>
                <a:gd name="connsiteY24" fmla="*/ 532626 h 1540493"/>
                <a:gd name="connsiteX25" fmla="*/ 1558036 w 2020244"/>
                <a:gd name="connsiteY25" fmla="*/ 549517 h 1540493"/>
                <a:gd name="connsiteX26" fmla="*/ 1678927 w 2020244"/>
                <a:gd name="connsiteY26" fmla="*/ 841375 h 1540493"/>
                <a:gd name="connsiteX27" fmla="*/ 1678927 w 2020244"/>
                <a:gd name="connsiteY27" fmla="*/ 847451 h 1540493"/>
                <a:gd name="connsiteX28" fmla="*/ 1708052 w 2020244"/>
                <a:gd name="connsiteY28" fmla="*/ 869056 h 1540493"/>
                <a:gd name="connsiteX29" fmla="*/ 2020244 w 2020244"/>
                <a:gd name="connsiteY29" fmla="*/ 1534329 h 1540493"/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489769 w 2020244"/>
                <a:gd name="connsiteY2" fmla="*/ 1249311 h 1540493"/>
                <a:gd name="connsiteX3" fmla="*/ 1442025 w 2020244"/>
                <a:gd name="connsiteY3" fmla="*/ 1254124 h 1540493"/>
                <a:gd name="connsiteX4" fmla="*/ 236902 w 2020244"/>
                <a:gd name="connsiteY4" fmla="*/ 1254124 h 1540493"/>
                <a:gd name="connsiteX5" fmla="*/ 0 w 2020244"/>
                <a:gd name="connsiteY5" fmla="*/ 1017222 h 1540493"/>
                <a:gd name="connsiteX6" fmla="*/ 0 w 2020244"/>
                <a:gd name="connsiteY6" fmla="*/ 841374 h 1540493"/>
                <a:gd name="connsiteX7" fmla="*/ 120892 w 2020244"/>
                <a:gd name="connsiteY7" fmla="*/ 549515 h 1540493"/>
                <a:gd name="connsiteX8" fmla="*/ 165496 w 2020244"/>
                <a:gd name="connsiteY8" fmla="*/ 512713 h 1540493"/>
                <a:gd name="connsiteX9" fmla="*/ 201317 w 2020244"/>
                <a:gd name="connsiteY9" fmla="*/ 0 h 1540493"/>
                <a:gd name="connsiteX10" fmla="*/ 276829 w 2020244"/>
                <a:gd name="connsiteY10" fmla="*/ 0 h 1540493"/>
                <a:gd name="connsiteX11" fmla="*/ 307832 w 2020244"/>
                <a:gd name="connsiteY11" fmla="*/ 443756 h 1540493"/>
                <a:gd name="connsiteX12" fmla="*/ 329567 w 2020244"/>
                <a:gd name="connsiteY12" fmla="*/ 437009 h 1540493"/>
                <a:gd name="connsiteX13" fmla="*/ 412750 w 2020244"/>
                <a:gd name="connsiteY13" fmla="*/ 428624 h 1540493"/>
                <a:gd name="connsiteX14" fmla="*/ 981444 w 2020244"/>
                <a:gd name="connsiteY14" fmla="*/ 428624 h 1540493"/>
                <a:gd name="connsiteX15" fmla="*/ 1011390 w 2020244"/>
                <a:gd name="connsiteY15" fmla="*/ 1 h 1540493"/>
                <a:gd name="connsiteX16" fmla="*/ 1086902 w 2020244"/>
                <a:gd name="connsiteY16" fmla="*/ 1 h 1540493"/>
                <a:gd name="connsiteX17" fmla="*/ 1116848 w 2020244"/>
                <a:gd name="connsiteY17" fmla="*/ 428625 h 1540493"/>
                <a:gd name="connsiteX18" fmla="*/ 1266177 w 2020244"/>
                <a:gd name="connsiteY18" fmla="*/ 428625 h 1540493"/>
                <a:gd name="connsiteX19" fmla="*/ 1349361 w 2020244"/>
                <a:gd name="connsiteY19" fmla="*/ 437011 h 1540493"/>
                <a:gd name="connsiteX20" fmla="*/ 1393354 w 2020244"/>
                <a:gd name="connsiteY20" fmla="*/ 450667 h 1540493"/>
                <a:gd name="connsiteX21" fmla="*/ 1424840 w 2020244"/>
                <a:gd name="connsiteY21" fmla="*/ 1 h 1540493"/>
                <a:gd name="connsiteX22" fmla="*/ 1500352 w 2020244"/>
                <a:gd name="connsiteY22" fmla="*/ 1 h 1540493"/>
                <a:gd name="connsiteX23" fmla="*/ 1537564 w 2020244"/>
                <a:gd name="connsiteY23" fmla="*/ 532626 h 1540493"/>
                <a:gd name="connsiteX24" fmla="*/ 1558036 w 2020244"/>
                <a:gd name="connsiteY24" fmla="*/ 549517 h 1540493"/>
                <a:gd name="connsiteX25" fmla="*/ 1678927 w 2020244"/>
                <a:gd name="connsiteY25" fmla="*/ 841375 h 1540493"/>
                <a:gd name="connsiteX26" fmla="*/ 1678927 w 2020244"/>
                <a:gd name="connsiteY26" fmla="*/ 847451 h 1540493"/>
                <a:gd name="connsiteX27" fmla="*/ 1708052 w 2020244"/>
                <a:gd name="connsiteY27" fmla="*/ 869056 h 1540493"/>
                <a:gd name="connsiteX28" fmla="*/ 2020244 w 2020244"/>
                <a:gd name="connsiteY28" fmla="*/ 1534329 h 1540493"/>
                <a:gd name="connsiteX29" fmla="*/ 1633444 w 2020244"/>
                <a:gd name="connsiteY29" fmla="*/ 1540493 h 154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20244" h="1540493">
                  <a:moveTo>
                    <a:pt x="1633444" y="1540493"/>
                  </a:moveTo>
                  <a:cubicBezTo>
                    <a:pt x="1631874" y="1441988"/>
                    <a:pt x="1601922" y="1348369"/>
                    <a:pt x="1549910" y="1269253"/>
                  </a:cubicBezTo>
                  <a:lnTo>
                    <a:pt x="1489769" y="1249311"/>
                  </a:lnTo>
                  <a:cubicBezTo>
                    <a:pt x="1474347" y="1252467"/>
                    <a:pt x="1458379" y="1254124"/>
                    <a:pt x="1442025" y="1254124"/>
                  </a:cubicBezTo>
                  <a:lnTo>
                    <a:pt x="236902" y="1254124"/>
                  </a:lnTo>
                  <a:cubicBezTo>
                    <a:pt x="106065" y="1254124"/>
                    <a:pt x="0" y="1148059"/>
                    <a:pt x="0" y="1017222"/>
                  </a:cubicBezTo>
                  <a:lnTo>
                    <a:pt x="0" y="841374"/>
                  </a:lnTo>
                  <a:cubicBezTo>
                    <a:pt x="0" y="727396"/>
                    <a:pt x="46199" y="624208"/>
                    <a:pt x="120892" y="549515"/>
                  </a:cubicBezTo>
                  <a:lnTo>
                    <a:pt x="165496" y="512713"/>
                  </a:lnTo>
                  <a:lnTo>
                    <a:pt x="201317" y="0"/>
                  </a:lnTo>
                  <a:lnTo>
                    <a:pt x="276829" y="0"/>
                  </a:lnTo>
                  <a:lnTo>
                    <a:pt x="307832" y="443756"/>
                  </a:lnTo>
                  <a:lnTo>
                    <a:pt x="329567" y="437009"/>
                  </a:lnTo>
                  <a:cubicBezTo>
                    <a:pt x="356436" y="431511"/>
                    <a:pt x="384256" y="428624"/>
                    <a:pt x="412750" y="428624"/>
                  </a:cubicBezTo>
                  <a:lnTo>
                    <a:pt x="981444" y="428624"/>
                  </a:lnTo>
                  <a:lnTo>
                    <a:pt x="1011390" y="1"/>
                  </a:lnTo>
                  <a:lnTo>
                    <a:pt x="1086902" y="1"/>
                  </a:lnTo>
                  <a:lnTo>
                    <a:pt x="1116848" y="428625"/>
                  </a:lnTo>
                  <a:lnTo>
                    <a:pt x="1266177" y="428625"/>
                  </a:lnTo>
                  <a:cubicBezTo>
                    <a:pt x="1294671" y="428625"/>
                    <a:pt x="1322491" y="431513"/>
                    <a:pt x="1349361" y="437011"/>
                  </a:cubicBezTo>
                  <a:lnTo>
                    <a:pt x="1393354" y="450667"/>
                  </a:lnTo>
                  <a:lnTo>
                    <a:pt x="1424840" y="1"/>
                  </a:lnTo>
                  <a:lnTo>
                    <a:pt x="1500352" y="1"/>
                  </a:lnTo>
                  <a:lnTo>
                    <a:pt x="1537564" y="532626"/>
                  </a:lnTo>
                  <a:lnTo>
                    <a:pt x="1558036" y="549517"/>
                  </a:lnTo>
                  <a:cubicBezTo>
                    <a:pt x="1632729" y="624210"/>
                    <a:pt x="1678927" y="727397"/>
                    <a:pt x="1678927" y="841375"/>
                  </a:cubicBezTo>
                  <a:lnTo>
                    <a:pt x="1678927" y="847451"/>
                  </a:lnTo>
                  <a:lnTo>
                    <a:pt x="1708052" y="869056"/>
                  </a:lnTo>
                  <a:cubicBezTo>
                    <a:pt x="1899512" y="1033359"/>
                    <a:pt x="2016098" y="1274165"/>
                    <a:pt x="2020244" y="1534329"/>
                  </a:cubicBezTo>
                  <a:lnTo>
                    <a:pt x="1633444" y="154049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660D5568-FAD8-42F5-8557-29EEFE0269BA}"/>
                </a:ext>
              </a:extLst>
            </p:cNvPr>
            <p:cNvSpPr/>
            <p:nvPr/>
          </p:nvSpPr>
          <p:spPr>
            <a:xfrm>
              <a:off x="3566253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68940AC1-CF8A-42A2-9B9E-68FFD7E7EC4A}"/>
                </a:ext>
              </a:extLst>
            </p:cNvPr>
            <p:cNvSpPr/>
            <p:nvPr/>
          </p:nvSpPr>
          <p:spPr>
            <a:xfrm>
              <a:off x="397500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71A99A7-9F3D-475B-8318-24E34A8D5219}"/>
                </a:ext>
              </a:extLst>
            </p:cNvPr>
            <p:cNvSpPr/>
            <p:nvPr/>
          </p:nvSpPr>
          <p:spPr>
            <a:xfrm>
              <a:off x="441563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F9CB5F3E-6789-4122-ADB3-6E285F3B118D}"/>
                </a:ext>
              </a:extLst>
            </p:cNvPr>
            <p:cNvSpPr/>
            <p:nvPr/>
          </p:nvSpPr>
          <p:spPr>
            <a:xfrm>
              <a:off x="479028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" name="四角形: 上の 2 つの角を丸める 20">
              <a:extLst>
                <a:ext uri="{FF2B5EF4-FFF2-40B4-BE49-F238E27FC236}">
                  <a16:creationId xmlns:a16="http://schemas.microsoft.com/office/drawing/2014/main" id="{CF17EE73-B0A5-4508-819D-6100EAFFDAF8}"/>
                </a:ext>
              </a:extLst>
            </p:cNvPr>
            <p:cNvSpPr/>
            <p:nvPr/>
          </p:nvSpPr>
          <p:spPr>
            <a:xfrm>
              <a:off x="2940844" y="3179248"/>
              <a:ext cx="151603" cy="269220"/>
            </a:xfrm>
            <a:prstGeom prst="round2SameRect">
              <a:avLst>
                <a:gd name="adj1" fmla="val 27381"/>
                <a:gd name="adj2" fmla="val 5000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上の 2 つの角を丸める 21">
              <a:extLst>
                <a:ext uri="{FF2B5EF4-FFF2-40B4-BE49-F238E27FC236}">
                  <a16:creationId xmlns:a16="http://schemas.microsoft.com/office/drawing/2014/main" id="{DEC8B732-EF53-4543-AEC2-AA9B49A657FF}"/>
                </a:ext>
              </a:extLst>
            </p:cNvPr>
            <p:cNvSpPr/>
            <p:nvPr/>
          </p:nvSpPr>
          <p:spPr>
            <a:xfrm>
              <a:off x="3369469" y="3179248"/>
              <a:ext cx="151603" cy="269220"/>
            </a:xfrm>
            <a:prstGeom prst="round2SameRect">
              <a:avLst>
                <a:gd name="adj1" fmla="val 27381"/>
                <a:gd name="adj2" fmla="val 5000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C3566FFA-D9E7-4AEA-BE21-FF6B4095FB45}"/>
                </a:ext>
              </a:extLst>
            </p:cNvPr>
            <p:cNvSpPr/>
            <p:nvPr/>
          </p:nvSpPr>
          <p:spPr>
            <a:xfrm>
              <a:off x="2674680" y="3181614"/>
              <a:ext cx="1093662" cy="734310"/>
            </a:xfrm>
            <a:custGeom>
              <a:avLst/>
              <a:gdLst>
                <a:gd name="connsiteX0" fmla="*/ 84723 w 1093662"/>
                <a:gd name="connsiteY0" fmla="*/ 946 h 734310"/>
                <a:gd name="connsiteX1" fmla="*/ 133263 w 1093662"/>
                <a:gd name="connsiteY1" fmla="*/ 1030 h 734310"/>
                <a:gd name="connsiteX2" fmla="*/ 206406 w 1093662"/>
                <a:gd name="connsiteY2" fmla="*/ 13848 h 734310"/>
                <a:gd name="connsiteX3" fmla="*/ 329880 w 1093662"/>
                <a:gd name="connsiteY3" fmla="*/ 72205 h 734310"/>
                <a:gd name="connsiteX4" fmla="*/ 332610 w 1093662"/>
                <a:gd name="connsiteY4" fmla="*/ 75241 h 734310"/>
                <a:gd name="connsiteX5" fmla="*/ 350041 w 1093662"/>
                <a:gd name="connsiteY5" fmla="*/ 63489 h 734310"/>
                <a:gd name="connsiteX6" fmla="*/ 424240 w 1093662"/>
                <a:gd name="connsiteY6" fmla="*/ 48509 h 734310"/>
                <a:gd name="connsiteX7" fmla="*/ 700949 w 1093662"/>
                <a:gd name="connsiteY7" fmla="*/ 48509 h 734310"/>
                <a:gd name="connsiteX8" fmla="*/ 775148 w 1093662"/>
                <a:gd name="connsiteY8" fmla="*/ 63489 h 734310"/>
                <a:gd name="connsiteX9" fmla="*/ 776515 w 1093662"/>
                <a:gd name="connsiteY9" fmla="*/ 64410 h 734310"/>
                <a:gd name="connsiteX10" fmla="*/ 817504 w 1093662"/>
                <a:gd name="connsiteY10" fmla="*/ 39319 h 734310"/>
                <a:gd name="connsiteX11" fmla="*/ 887256 w 1093662"/>
                <a:gd name="connsiteY11" fmla="*/ 13848 h 734310"/>
                <a:gd name="connsiteX12" fmla="*/ 1092381 w 1093662"/>
                <a:gd name="connsiteY12" fmla="*/ 45169 h 734310"/>
                <a:gd name="connsiteX13" fmla="*/ 930398 w 1093662"/>
                <a:gd name="connsiteY13" fmla="*/ 174856 h 734310"/>
                <a:gd name="connsiteX14" fmla="*/ 880365 w 1093662"/>
                <a:gd name="connsiteY14" fmla="*/ 183624 h 734310"/>
                <a:gd name="connsiteX15" fmla="*/ 891571 w 1093662"/>
                <a:gd name="connsiteY15" fmla="*/ 239131 h 734310"/>
                <a:gd name="connsiteX16" fmla="*/ 891571 w 1093662"/>
                <a:gd name="connsiteY16" fmla="*/ 405333 h 734310"/>
                <a:gd name="connsiteX17" fmla="*/ 562594 w 1093662"/>
                <a:gd name="connsiteY17" fmla="*/ 734310 h 734310"/>
                <a:gd name="connsiteX18" fmla="*/ 562595 w 1093662"/>
                <a:gd name="connsiteY18" fmla="*/ 734309 h 734310"/>
                <a:gd name="connsiteX19" fmla="*/ 233618 w 1093662"/>
                <a:gd name="connsiteY19" fmla="*/ 405332 h 734310"/>
                <a:gd name="connsiteX20" fmla="*/ 233618 w 1093662"/>
                <a:gd name="connsiteY20" fmla="*/ 239131 h 734310"/>
                <a:gd name="connsiteX21" fmla="*/ 244046 w 1093662"/>
                <a:gd name="connsiteY21" fmla="*/ 187478 h 734310"/>
                <a:gd name="connsiteX22" fmla="*/ 236407 w 1093662"/>
                <a:gd name="connsiteY22" fmla="*/ 187674 h 734310"/>
                <a:gd name="connsiteX23" fmla="*/ 163264 w 1093662"/>
                <a:gd name="connsiteY23" fmla="*/ 174856 h 734310"/>
                <a:gd name="connsiteX24" fmla="*/ 1281 w 1093662"/>
                <a:gd name="connsiteY24" fmla="*/ 45169 h 734310"/>
                <a:gd name="connsiteX25" fmla="*/ 84723 w 1093662"/>
                <a:gd name="connsiteY25" fmla="*/ 946 h 734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93662" h="734310">
                  <a:moveTo>
                    <a:pt x="84723" y="946"/>
                  </a:moveTo>
                  <a:cubicBezTo>
                    <a:pt x="99640" y="-332"/>
                    <a:pt x="115975" y="-328"/>
                    <a:pt x="133263" y="1030"/>
                  </a:cubicBezTo>
                  <a:cubicBezTo>
                    <a:pt x="156315" y="2840"/>
                    <a:pt x="181062" y="7057"/>
                    <a:pt x="206406" y="13848"/>
                  </a:cubicBezTo>
                  <a:cubicBezTo>
                    <a:pt x="257093" y="27429"/>
                    <a:pt x="300567" y="48736"/>
                    <a:pt x="329880" y="72205"/>
                  </a:cubicBezTo>
                  <a:lnTo>
                    <a:pt x="332610" y="75241"/>
                  </a:lnTo>
                  <a:lnTo>
                    <a:pt x="350041" y="63489"/>
                  </a:lnTo>
                  <a:cubicBezTo>
                    <a:pt x="372847" y="53843"/>
                    <a:pt x="397921" y="48509"/>
                    <a:pt x="424240" y="48509"/>
                  </a:cubicBezTo>
                  <a:lnTo>
                    <a:pt x="700949" y="48509"/>
                  </a:lnTo>
                  <a:cubicBezTo>
                    <a:pt x="727269" y="48509"/>
                    <a:pt x="752342" y="53843"/>
                    <a:pt x="775148" y="63489"/>
                  </a:cubicBezTo>
                  <a:lnTo>
                    <a:pt x="776515" y="64410"/>
                  </a:lnTo>
                  <a:lnTo>
                    <a:pt x="817504" y="39319"/>
                  </a:lnTo>
                  <a:cubicBezTo>
                    <a:pt x="838372" y="29361"/>
                    <a:pt x="861913" y="20639"/>
                    <a:pt x="887256" y="13848"/>
                  </a:cubicBezTo>
                  <a:cubicBezTo>
                    <a:pt x="988630" y="-13315"/>
                    <a:pt x="1080468" y="707"/>
                    <a:pt x="1092381" y="45169"/>
                  </a:cubicBezTo>
                  <a:cubicBezTo>
                    <a:pt x="1104295" y="89631"/>
                    <a:pt x="1031772" y="147693"/>
                    <a:pt x="930398" y="174856"/>
                  </a:cubicBezTo>
                  <a:lnTo>
                    <a:pt x="880365" y="183624"/>
                  </a:lnTo>
                  <a:lnTo>
                    <a:pt x="891571" y="239131"/>
                  </a:lnTo>
                  <a:lnTo>
                    <a:pt x="891571" y="405333"/>
                  </a:lnTo>
                  <a:cubicBezTo>
                    <a:pt x="891571" y="587022"/>
                    <a:pt x="744283" y="734310"/>
                    <a:pt x="562594" y="734310"/>
                  </a:cubicBezTo>
                  <a:lnTo>
                    <a:pt x="562595" y="734309"/>
                  </a:lnTo>
                  <a:cubicBezTo>
                    <a:pt x="380906" y="734309"/>
                    <a:pt x="233618" y="587021"/>
                    <a:pt x="233618" y="405332"/>
                  </a:cubicBezTo>
                  <a:lnTo>
                    <a:pt x="233618" y="239131"/>
                  </a:lnTo>
                  <a:lnTo>
                    <a:pt x="244046" y="187478"/>
                  </a:lnTo>
                  <a:lnTo>
                    <a:pt x="236407" y="187674"/>
                  </a:lnTo>
                  <a:cubicBezTo>
                    <a:pt x="213355" y="185864"/>
                    <a:pt x="188607" y="181647"/>
                    <a:pt x="163264" y="174856"/>
                  </a:cubicBezTo>
                  <a:cubicBezTo>
                    <a:pt x="61890" y="147693"/>
                    <a:pt x="-10633" y="89631"/>
                    <a:pt x="1281" y="45169"/>
                  </a:cubicBezTo>
                  <a:cubicBezTo>
                    <a:pt x="7982" y="20159"/>
                    <a:pt x="39972" y="4781"/>
                    <a:pt x="84723" y="946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F24224BC-E118-4C96-9647-845093B69874}"/>
                </a:ext>
              </a:extLst>
            </p:cNvPr>
            <p:cNvSpPr/>
            <p:nvPr/>
          </p:nvSpPr>
          <p:spPr>
            <a:xfrm>
              <a:off x="3026797" y="3762930"/>
              <a:ext cx="420958" cy="156172"/>
            </a:xfrm>
            <a:custGeom>
              <a:avLst/>
              <a:gdLst>
                <a:gd name="connsiteX0" fmla="*/ 210479 w 420958"/>
                <a:gd name="connsiteY0" fmla="*/ 0 h 156172"/>
                <a:gd name="connsiteX1" fmla="*/ 394413 w 420958"/>
                <a:gd name="connsiteY1" fmla="*/ 56184 h 156172"/>
                <a:gd name="connsiteX2" fmla="*/ 420958 w 420958"/>
                <a:gd name="connsiteY2" fmla="*/ 78086 h 156172"/>
                <a:gd name="connsiteX3" fmla="*/ 394412 w 420958"/>
                <a:gd name="connsiteY3" fmla="*/ 99988 h 156172"/>
                <a:gd name="connsiteX4" fmla="*/ 210478 w 420958"/>
                <a:gd name="connsiteY4" fmla="*/ 156172 h 156172"/>
                <a:gd name="connsiteX5" fmla="*/ 210479 w 420958"/>
                <a:gd name="connsiteY5" fmla="*/ 156171 h 156172"/>
                <a:gd name="connsiteX6" fmla="*/ 26545 w 420958"/>
                <a:gd name="connsiteY6" fmla="*/ 99987 h 156172"/>
                <a:gd name="connsiteX7" fmla="*/ 0 w 420958"/>
                <a:gd name="connsiteY7" fmla="*/ 78086 h 156172"/>
                <a:gd name="connsiteX8" fmla="*/ 26545 w 420958"/>
                <a:gd name="connsiteY8" fmla="*/ 56184 h 156172"/>
                <a:gd name="connsiteX9" fmla="*/ 210479 w 420958"/>
                <a:gd name="connsiteY9" fmla="*/ 0 h 1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0958" h="156172">
                  <a:moveTo>
                    <a:pt x="210479" y="0"/>
                  </a:moveTo>
                  <a:cubicBezTo>
                    <a:pt x="278612" y="0"/>
                    <a:pt x="341908" y="20713"/>
                    <a:pt x="394413" y="56184"/>
                  </a:cubicBezTo>
                  <a:lnTo>
                    <a:pt x="420958" y="78086"/>
                  </a:lnTo>
                  <a:lnTo>
                    <a:pt x="394412" y="99988"/>
                  </a:lnTo>
                  <a:cubicBezTo>
                    <a:pt x="341907" y="135460"/>
                    <a:pt x="278612" y="156172"/>
                    <a:pt x="210478" y="156172"/>
                  </a:cubicBezTo>
                  <a:lnTo>
                    <a:pt x="210479" y="156171"/>
                  </a:lnTo>
                  <a:cubicBezTo>
                    <a:pt x="142346" y="156171"/>
                    <a:pt x="79050" y="135459"/>
                    <a:pt x="26545" y="99987"/>
                  </a:cubicBezTo>
                  <a:lnTo>
                    <a:pt x="0" y="78086"/>
                  </a:lnTo>
                  <a:lnTo>
                    <a:pt x="26545" y="56184"/>
                  </a:lnTo>
                  <a:cubicBezTo>
                    <a:pt x="79050" y="20713"/>
                    <a:pt x="142346" y="0"/>
                    <a:pt x="210479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四角形: 上の 2 つの角を丸める 24">
              <a:extLst>
                <a:ext uri="{FF2B5EF4-FFF2-40B4-BE49-F238E27FC236}">
                  <a16:creationId xmlns:a16="http://schemas.microsoft.com/office/drawing/2014/main" id="{2C1760E2-F5BD-4038-A82F-B6BA6D3C9ADE}"/>
                </a:ext>
              </a:extLst>
            </p:cNvPr>
            <p:cNvSpPr/>
            <p:nvPr/>
          </p:nvSpPr>
          <p:spPr>
            <a:xfrm>
              <a:off x="3150326" y="3709395"/>
              <a:ext cx="173900" cy="10707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DDFDCF49-D96D-42F5-A079-A9BC67B3278E}"/>
                </a:ext>
              </a:extLst>
            </p:cNvPr>
            <p:cNvSpPr/>
            <p:nvPr/>
          </p:nvSpPr>
          <p:spPr>
            <a:xfrm>
              <a:off x="2940844" y="3407569"/>
              <a:ext cx="169069" cy="16906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C80A42B7-47AF-47BA-B063-1FF50FDEA7D7}"/>
                </a:ext>
              </a:extLst>
            </p:cNvPr>
            <p:cNvSpPr/>
            <p:nvPr/>
          </p:nvSpPr>
          <p:spPr>
            <a:xfrm>
              <a:off x="3352003" y="3407569"/>
              <a:ext cx="169069" cy="16906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ED63DB96-3819-486D-9F24-EAC2CEB13422}"/>
                </a:ext>
              </a:extLst>
            </p:cNvPr>
            <p:cNvSpPr/>
            <p:nvPr/>
          </p:nvSpPr>
          <p:spPr>
            <a:xfrm>
              <a:off x="2980529" y="3448468"/>
              <a:ext cx="89700" cy="8970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977220AB-738F-43A2-95CB-2C15017FE755}"/>
                </a:ext>
              </a:extLst>
            </p:cNvPr>
            <p:cNvSpPr/>
            <p:nvPr/>
          </p:nvSpPr>
          <p:spPr>
            <a:xfrm>
              <a:off x="3391688" y="3448468"/>
              <a:ext cx="89700" cy="8970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436C45DC-19BB-4FBE-970A-A36733BA5564}"/>
                </a:ext>
              </a:extLst>
            </p:cNvPr>
            <p:cNvSpPr/>
            <p:nvPr/>
          </p:nvSpPr>
          <p:spPr>
            <a:xfrm>
              <a:off x="3691726" y="3996541"/>
              <a:ext cx="1161331" cy="445505"/>
            </a:xfrm>
            <a:custGeom>
              <a:avLst/>
              <a:gdLst>
                <a:gd name="connsiteX0" fmla="*/ 1028357 w 1161331"/>
                <a:gd name="connsiteY0" fmla="*/ 423862 h 518694"/>
                <a:gd name="connsiteX1" fmla="*/ 1056538 w 1161331"/>
                <a:gd name="connsiteY1" fmla="*/ 471278 h 518694"/>
                <a:gd name="connsiteX2" fmla="*/ 1028357 w 1161331"/>
                <a:gd name="connsiteY2" fmla="*/ 518694 h 518694"/>
                <a:gd name="connsiteX3" fmla="*/ 1000176 w 1161331"/>
                <a:gd name="connsiteY3" fmla="*/ 471278 h 518694"/>
                <a:gd name="connsiteX4" fmla="*/ 1028357 w 1161331"/>
                <a:gd name="connsiteY4" fmla="*/ 423862 h 518694"/>
                <a:gd name="connsiteX5" fmla="*/ 752115 w 1161331"/>
                <a:gd name="connsiteY5" fmla="*/ 423862 h 518694"/>
                <a:gd name="connsiteX6" fmla="*/ 780296 w 1161331"/>
                <a:gd name="connsiteY6" fmla="*/ 471278 h 518694"/>
                <a:gd name="connsiteX7" fmla="*/ 752115 w 1161331"/>
                <a:gd name="connsiteY7" fmla="*/ 518694 h 518694"/>
                <a:gd name="connsiteX8" fmla="*/ 723934 w 1161331"/>
                <a:gd name="connsiteY8" fmla="*/ 471278 h 518694"/>
                <a:gd name="connsiteX9" fmla="*/ 752115 w 1161331"/>
                <a:gd name="connsiteY9" fmla="*/ 423862 h 518694"/>
                <a:gd name="connsiteX10" fmla="*/ 475873 w 1161331"/>
                <a:gd name="connsiteY10" fmla="*/ 423862 h 518694"/>
                <a:gd name="connsiteX11" fmla="*/ 504054 w 1161331"/>
                <a:gd name="connsiteY11" fmla="*/ 471278 h 518694"/>
                <a:gd name="connsiteX12" fmla="*/ 475873 w 1161331"/>
                <a:gd name="connsiteY12" fmla="*/ 518694 h 518694"/>
                <a:gd name="connsiteX13" fmla="*/ 447692 w 1161331"/>
                <a:gd name="connsiteY13" fmla="*/ 471278 h 518694"/>
                <a:gd name="connsiteX14" fmla="*/ 475873 w 1161331"/>
                <a:gd name="connsiteY14" fmla="*/ 423862 h 518694"/>
                <a:gd name="connsiteX15" fmla="*/ 199631 w 1161331"/>
                <a:gd name="connsiteY15" fmla="*/ 423862 h 518694"/>
                <a:gd name="connsiteX16" fmla="*/ 227812 w 1161331"/>
                <a:gd name="connsiteY16" fmla="*/ 471278 h 518694"/>
                <a:gd name="connsiteX17" fmla="*/ 199631 w 1161331"/>
                <a:gd name="connsiteY17" fmla="*/ 518694 h 518694"/>
                <a:gd name="connsiteX18" fmla="*/ 171450 w 1161331"/>
                <a:gd name="connsiteY18" fmla="*/ 471278 h 518694"/>
                <a:gd name="connsiteX19" fmla="*/ 199631 w 1161331"/>
                <a:gd name="connsiteY19" fmla="*/ 423862 h 518694"/>
                <a:gd name="connsiteX20" fmla="*/ 1133150 w 1161331"/>
                <a:gd name="connsiteY20" fmla="*/ 280987 h 518694"/>
                <a:gd name="connsiteX21" fmla="*/ 1161331 w 1161331"/>
                <a:gd name="connsiteY21" fmla="*/ 328403 h 518694"/>
                <a:gd name="connsiteX22" fmla="*/ 1133150 w 1161331"/>
                <a:gd name="connsiteY22" fmla="*/ 375819 h 518694"/>
                <a:gd name="connsiteX23" fmla="*/ 1104969 w 1161331"/>
                <a:gd name="connsiteY23" fmla="*/ 328403 h 518694"/>
                <a:gd name="connsiteX24" fmla="*/ 1133150 w 1161331"/>
                <a:gd name="connsiteY24" fmla="*/ 280987 h 518694"/>
                <a:gd name="connsiteX25" fmla="*/ 856907 w 1161331"/>
                <a:gd name="connsiteY25" fmla="*/ 280987 h 518694"/>
                <a:gd name="connsiteX26" fmla="*/ 885088 w 1161331"/>
                <a:gd name="connsiteY26" fmla="*/ 328403 h 518694"/>
                <a:gd name="connsiteX27" fmla="*/ 856907 w 1161331"/>
                <a:gd name="connsiteY27" fmla="*/ 375819 h 518694"/>
                <a:gd name="connsiteX28" fmla="*/ 828726 w 1161331"/>
                <a:gd name="connsiteY28" fmla="*/ 328403 h 518694"/>
                <a:gd name="connsiteX29" fmla="*/ 856907 w 1161331"/>
                <a:gd name="connsiteY29" fmla="*/ 280987 h 518694"/>
                <a:gd name="connsiteX30" fmla="*/ 580665 w 1161331"/>
                <a:gd name="connsiteY30" fmla="*/ 280987 h 518694"/>
                <a:gd name="connsiteX31" fmla="*/ 608846 w 1161331"/>
                <a:gd name="connsiteY31" fmla="*/ 328403 h 518694"/>
                <a:gd name="connsiteX32" fmla="*/ 580665 w 1161331"/>
                <a:gd name="connsiteY32" fmla="*/ 375819 h 518694"/>
                <a:gd name="connsiteX33" fmla="*/ 552484 w 1161331"/>
                <a:gd name="connsiteY33" fmla="*/ 328403 h 518694"/>
                <a:gd name="connsiteX34" fmla="*/ 580665 w 1161331"/>
                <a:gd name="connsiteY34" fmla="*/ 280987 h 518694"/>
                <a:gd name="connsiteX35" fmla="*/ 304423 w 1161331"/>
                <a:gd name="connsiteY35" fmla="*/ 280987 h 518694"/>
                <a:gd name="connsiteX36" fmla="*/ 332604 w 1161331"/>
                <a:gd name="connsiteY36" fmla="*/ 328403 h 518694"/>
                <a:gd name="connsiteX37" fmla="*/ 304423 w 1161331"/>
                <a:gd name="connsiteY37" fmla="*/ 375819 h 518694"/>
                <a:gd name="connsiteX38" fmla="*/ 276242 w 1161331"/>
                <a:gd name="connsiteY38" fmla="*/ 328403 h 518694"/>
                <a:gd name="connsiteX39" fmla="*/ 304423 w 1161331"/>
                <a:gd name="connsiteY39" fmla="*/ 280987 h 518694"/>
                <a:gd name="connsiteX40" fmla="*/ 28181 w 1161331"/>
                <a:gd name="connsiteY40" fmla="*/ 280987 h 518694"/>
                <a:gd name="connsiteX41" fmla="*/ 56362 w 1161331"/>
                <a:gd name="connsiteY41" fmla="*/ 328403 h 518694"/>
                <a:gd name="connsiteX42" fmla="*/ 28181 w 1161331"/>
                <a:gd name="connsiteY42" fmla="*/ 375819 h 518694"/>
                <a:gd name="connsiteX43" fmla="*/ 0 w 1161331"/>
                <a:gd name="connsiteY43" fmla="*/ 328403 h 518694"/>
                <a:gd name="connsiteX44" fmla="*/ 28181 w 1161331"/>
                <a:gd name="connsiteY44" fmla="*/ 280987 h 518694"/>
                <a:gd name="connsiteX45" fmla="*/ 1028357 w 1161331"/>
                <a:gd name="connsiteY45" fmla="*/ 142875 h 518694"/>
                <a:gd name="connsiteX46" fmla="*/ 1056538 w 1161331"/>
                <a:gd name="connsiteY46" fmla="*/ 190291 h 518694"/>
                <a:gd name="connsiteX47" fmla="*/ 1028357 w 1161331"/>
                <a:gd name="connsiteY47" fmla="*/ 237707 h 518694"/>
                <a:gd name="connsiteX48" fmla="*/ 1000176 w 1161331"/>
                <a:gd name="connsiteY48" fmla="*/ 190291 h 518694"/>
                <a:gd name="connsiteX49" fmla="*/ 1028357 w 1161331"/>
                <a:gd name="connsiteY49" fmla="*/ 142875 h 518694"/>
                <a:gd name="connsiteX50" fmla="*/ 752115 w 1161331"/>
                <a:gd name="connsiteY50" fmla="*/ 142875 h 518694"/>
                <a:gd name="connsiteX51" fmla="*/ 780296 w 1161331"/>
                <a:gd name="connsiteY51" fmla="*/ 190291 h 518694"/>
                <a:gd name="connsiteX52" fmla="*/ 752115 w 1161331"/>
                <a:gd name="connsiteY52" fmla="*/ 237707 h 518694"/>
                <a:gd name="connsiteX53" fmla="*/ 723934 w 1161331"/>
                <a:gd name="connsiteY53" fmla="*/ 190291 h 518694"/>
                <a:gd name="connsiteX54" fmla="*/ 752115 w 1161331"/>
                <a:gd name="connsiteY54" fmla="*/ 142875 h 518694"/>
                <a:gd name="connsiteX55" fmla="*/ 475873 w 1161331"/>
                <a:gd name="connsiteY55" fmla="*/ 142875 h 518694"/>
                <a:gd name="connsiteX56" fmla="*/ 504054 w 1161331"/>
                <a:gd name="connsiteY56" fmla="*/ 190291 h 518694"/>
                <a:gd name="connsiteX57" fmla="*/ 475873 w 1161331"/>
                <a:gd name="connsiteY57" fmla="*/ 237707 h 518694"/>
                <a:gd name="connsiteX58" fmla="*/ 447692 w 1161331"/>
                <a:gd name="connsiteY58" fmla="*/ 190291 h 518694"/>
                <a:gd name="connsiteX59" fmla="*/ 475873 w 1161331"/>
                <a:gd name="connsiteY59" fmla="*/ 142875 h 518694"/>
                <a:gd name="connsiteX60" fmla="*/ 199631 w 1161331"/>
                <a:gd name="connsiteY60" fmla="*/ 142875 h 518694"/>
                <a:gd name="connsiteX61" fmla="*/ 227812 w 1161331"/>
                <a:gd name="connsiteY61" fmla="*/ 190291 h 518694"/>
                <a:gd name="connsiteX62" fmla="*/ 199631 w 1161331"/>
                <a:gd name="connsiteY62" fmla="*/ 237707 h 518694"/>
                <a:gd name="connsiteX63" fmla="*/ 171450 w 1161331"/>
                <a:gd name="connsiteY63" fmla="*/ 190291 h 518694"/>
                <a:gd name="connsiteX64" fmla="*/ 199631 w 1161331"/>
                <a:gd name="connsiteY64" fmla="*/ 142875 h 518694"/>
                <a:gd name="connsiteX65" fmla="*/ 1133150 w 1161331"/>
                <a:gd name="connsiteY65" fmla="*/ 0 h 518694"/>
                <a:gd name="connsiteX66" fmla="*/ 1161331 w 1161331"/>
                <a:gd name="connsiteY66" fmla="*/ 47416 h 518694"/>
                <a:gd name="connsiteX67" fmla="*/ 1133150 w 1161331"/>
                <a:gd name="connsiteY67" fmla="*/ 94832 h 518694"/>
                <a:gd name="connsiteX68" fmla="*/ 1104969 w 1161331"/>
                <a:gd name="connsiteY68" fmla="*/ 47416 h 518694"/>
                <a:gd name="connsiteX69" fmla="*/ 1133150 w 1161331"/>
                <a:gd name="connsiteY69" fmla="*/ 0 h 518694"/>
                <a:gd name="connsiteX70" fmla="*/ 856907 w 1161331"/>
                <a:gd name="connsiteY70" fmla="*/ 0 h 518694"/>
                <a:gd name="connsiteX71" fmla="*/ 885088 w 1161331"/>
                <a:gd name="connsiteY71" fmla="*/ 47416 h 518694"/>
                <a:gd name="connsiteX72" fmla="*/ 856907 w 1161331"/>
                <a:gd name="connsiteY72" fmla="*/ 94832 h 518694"/>
                <a:gd name="connsiteX73" fmla="*/ 828726 w 1161331"/>
                <a:gd name="connsiteY73" fmla="*/ 47416 h 518694"/>
                <a:gd name="connsiteX74" fmla="*/ 856907 w 1161331"/>
                <a:gd name="connsiteY74" fmla="*/ 0 h 518694"/>
                <a:gd name="connsiteX75" fmla="*/ 580665 w 1161331"/>
                <a:gd name="connsiteY75" fmla="*/ 0 h 518694"/>
                <a:gd name="connsiteX76" fmla="*/ 608846 w 1161331"/>
                <a:gd name="connsiteY76" fmla="*/ 47416 h 518694"/>
                <a:gd name="connsiteX77" fmla="*/ 580665 w 1161331"/>
                <a:gd name="connsiteY77" fmla="*/ 94832 h 518694"/>
                <a:gd name="connsiteX78" fmla="*/ 552484 w 1161331"/>
                <a:gd name="connsiteY78" fmla="*/ 47416 h 518694"/>
                <a:gd name="connsiteX79" fmla="*/ 580665 w 1161331"/>
                <a:gd name="connsiteY79" fmla="*/ 0 h 518694"/>
                <a:gd name="connsiteX80" fmla="*/ 304423 w 1161331"/>
                <a:gd name="connsiteY80" fmla="*/ 0 h 518694"/>
                <a:gd name="connsiteX81" fmla="*/ 332604 w 1161331"/>
                <a:gd name="connsiteY81" fmla="*/ 47416 h 518694"/>
                <a:gd name="connsiteX82" fmla="*/ 304423 w 1161331"/>
                <a:gd name="connsiteY82" fmla="*/ 94832 h 518694"/>
                <a:gd name="connsiteX83" fmla="*/ 276242 w 1161331"/>
                <a:gd name="connsiteY83" fmla="*/ 47416 h 518694"/>
                <a:gd name="connsiteX84" fmla="*/ 304423 w 1161331"/>
                <a:gd name="connsiteY84" fmla="*/ 0 h 518694"/>
                <a:gd name="connsiteX85" fmla="*/ 28181 w 1161331"/>
                <a:gd name="connsiteY85" fmla="*/ 0 h 518694"/>
                <a:gd name="connsiteX86" fmla="*/ 56362 w 1161331"/>
                <a:gd name="connsiteY86" fmla="*/ 47416 h 518694"/>
                <a:gd name="connsiteX87" fmla="*/ 28181 w 1161331"/>
                <a:gd name="connsiteY87" fmla="*/ 94832 h 518694"/>
                <a:gd name="connsiteX88" fmla="*/ 0 w 1161331"/>
                <a:gd name="connsiteY88" fmla="*/ 47416 h 518694"/>
                <a:gd name="connsiteX89" fmla="*/ 28181 w 1161331"/>
                <a:gd name="connsiteY89" fmla="*/ 0 h 518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161331" h="518694">
                  <a:moveTo>
                    <a:pt x="1028357" y="423862"/>
                  </a:moveTo>
                  <a:cubicBezTo>
                    <a:pt x="1043921" y="423862"/>
                    <a:pt x="1056538" y="445091"/>
                    <a:pt x="1056538" y="471278"/>
                  </a:cubicBezTo>
                  <a:cubicBezTo>
                    <a:pt x="1056538" y="497465"/>
                    <a:pt x="1043921" y="518694"/>
                    <a:pt x="1028357" y="518694"/>
                  </a:cubicBezTo>
                  <a:cubicBezTo>
                    <a:pt x="1012793" y="518694"/>
                    <a:pt x="1000176" y="497465"/>
                    <a:pt x="1000176" y="471278"/>
                  </a:cubicBezTo>
                  <a:cubicBezTo>
                    <a:pt x="1000176" y="445091"/>
                    <a:pt x="1012793" y="423862"/>
                    <a:pt x="1028357" y="423862"/>
                  </a:cubicBezTo>
                  <a:close/>
                  <a:moveTo>
                    <a:pt x="752115" y="423862"/>
                  </a:moveTo>
                  <a:cubicBezTo>
                    <a:pt x="767679" y="423862"/>
                    <a:pt x="780296" y="445091"/>
                    <a:pt x="780296" y="471278"/>
                  </a:cubicBezTo>
                  <a:cubicBezTo>
                    <a:pt x="780296" y="497465"/>
                    <a:pt x="767679" y="518694"/>
                    <a:pt x="752115" y="518694"/>
                  </a:cubicBezTo>
                  <a:cubicBezTo>
                    <a:pt x="736551" y="518694"/>
                    <a:pt x="723934" y="497465"/>
                    <a:pt x="723934" y="471278"/>
                  </a:cubicBezTo>
                  <a:cubicBezTo>
                    <a:pt x="723934" y="445091"/>
                    <a:pt x="736551" y="423862"/>
                    <a:pt x="752115" y="423862"/>
                  </a:cubicBezTo>
                  <a:close/>
                  <a:moveTo>
                    <a:pt x="475873" y="423862"/>
                  </a:moveTo>
                  <a:cubicBezTo>
                    <a:pt x="491437" y="423862"/>
                    <a:pt x="504054" y="445091"/>
                    <a:pt x="504054" y="471278"/>
                  </a:cubicBezTo>
                  <a:cubicBezTo>
                    <a:pt x="504054" y="497465"/>
                    <a:pt x="491437" y="518694"/>
                    <a:pt x="475873" y="518694"/>
                  </a:cubicBezTo>
                  <a:cubicBezTo>
                    <a:pt x="460309" y="518694"/>
                    <a:pt x="447692" y="497465"/>
                    <a:pt x="447692" y="471278"/>
                  </a:cubicBezTo>
                  <a:cubicBezTo>
                    <a:pt x="447692" y="445091"/>
                    <a:pt x="460309" y="423862"/>
                    <a:pt x="475873" y="423862"/>
                  </a:cubicBezTo>
                  <a:close/>
                  <a:moveTo>
                    <a:pt x="199631" y="423862"/>
                  </a:moveTo>
                  <a:cubicBezTo>
                    <a:pt x="215195" y="423862"/>
                    <a:pt x="227812" y="445091"/>
                    <a:pt x="227812" y="471278"/>
                  </a:cubicBezTo>
                  <a:cubicBezTo>
                    <a:pt x="227812" y="497465"/>
                    <a:pt x="215195" y="518694"/>
                    <a:pt x="199631" y="518694"/>
                  </a:cubicBezTo>
                  <a:cubicBezTo>
                    <a:pt x="184067" y="518694"/>
                    <a:pt x="171450" y="497465"/>
                    <a:pt x="171450" y="471278"/>
                  </a:cubicBezTo>
                  <a:cubicBezTo>
                    <a:pt x="171450" y="445091"/>
                    <a:pt x="184067" y="423862"/>
                    <a:pt x="199631" y="423862"/>
                  </a:cubicBezTo>
                  <a:close/>
                  <a:moveTo>
                    <a:pt x="1133150" y="280987"/>
                  </a:moveTo>
                  <a:cubicBezTo>
                    <a:pt x="1148714" y="280987"/>
                    <a:pt x="1161331" y="302216"/>
                    <a:pt x="1161331" y="328403"/>
                  </a:cubicBezTo>
                  <a:cubicBezTo>
                    <a:pt x="1161331" y="354590"/>
                    <a:pt x="1148714" y="375819"/>
                    <a:pt x="1133150" y="375819"/>
                  </a:cubicBezTo>
                  <a:cubicBezTo>
                    <a:pt x="1117586" y="375819"/>
                    <a:pt x="1104969" y="354590"/>
                    <a:pt x="1104969" y="328403"/>
                  </a:cubicBezTo>
                  <a:cubicBezTo>
                    <a:pt x="1104969" y="302216"/>
                    <a:pt x="1117586" y="280987"/>
                    <a:pt x="1133150" y="280987"/>
                  </a:cubicBezTo>
                  <a:close/>
                  <a:moveTo>
                    <a:pt x="856907" y="280987"/>
                  </a:moveTo>
                  <a:cubicBezTo>
                    <a:pt x="872471" y="280987"/>
                    <a:pt x="885088" y="302216"/>
                    <a:pt x="885088" y="328403"/>
                  </a:cubicBezTo>
                  <a:cubicBezTo>
                    <a:pt x="885088" y="354590"/>
                    <a:pt x="872471" y="375819"/>
                    <a:pt x="856907" y="375819"/>
                  </a:cubicBezTo>
                  <a:cubicBezTo>
                    <a:pt x="841343" y="375819"/>
                    <a:pt x="828726" y="354590"/>
                    <a:pt x="828726" y="328403"/>
                  </a:cubicBezTo>
                  <a:cubicBezTo>
                    <a:pt x="828726" y="302216"/>
                    <a:pt x="841343" y="280987"/>
                    <a:pt x="856907" y="280987"/>
                  </a:cubicBezTo>
                  <a:close/>
                  <a:moveTo>
                    <a:pt x="580665" y="280987"/>
                  </a:moveTo>
                  <a:cubicBezTo>
                    <a:pt x="596229" y="280987"/>
                    <a:pt x="608846" y="302216"/>
                    <a:pt x="608846" y="328403"/>
                  </a:cubicBezTo>
                  <a:cubicBezTo>
                    <a:pt x="608846" y="354590"/>
                    <a:pt x="596229" y="375819"/>
                    <a:pt x="580665" y="375819"/>
                  </a:cubicBezTo>
                  <a:cubicBezTo>
                    <a:pt x="565101" y="375819"/>
                    <a:pt x="552484" y="354590"/>
                    <a:pt x="552484" y="328403"/>
                  </a:cubicBezTo>
                  <a:cubicBezTo>
                    <a:pt x="552484" y="302216"/>
                    <a:pt x="565101" y="280987"/>
                    <a:pt x="580665" y="280987"/>
                  </a:cubicBezTo>
                  <a:close/>
                  <a:moveTo>
                    <a:pt x="304423" y="280987"/>
                  </a:moveTo>
                  <a:cubicBezTo>
                    <a:pt x="319987" y="280987"/>
                    <a:pt x="332604" y="302216"/>
                    <a:pt x="332604" y="328403"/>
                  </a:cubicBezTo>
                  <a:cubicBezTo>
                    <a:pt x="332604" y="354590"/>
                    <a:pt x="319987" y="375819"/>
                    <a:pt x="304423" y="375819"/>
                  </a:cubicBezTo>
                  <a:cubicBezTo>
                    <a:pt x="288859" y="375819"/>
                    <a:pt x="276242" y="354590"/>
                    <a:pt x="276242" y="328403"/>
                  </a:cubicBezTo>
                  <a:cubicBezTo>
                    <a:pt x="276242" y="302216"/>
                    <a:pt x="288859" y="280987"/>
                    <a:pt x="304423" y="280987"/>
                  </a:cubicBezTo>
                  <a:close/>
                  <a:moveTo>
                    <a:pt x="28181" y="280987"/>
                  </a:moveTo>
                  <a:cubicBezTo>
                    <a:pt x="43745" y="280987"/>
                    <a:pt x="56362" y="302216"/>
                    <a:pt x="56362" y="328403"/>
                  </a:cubicBezTo>
                  <a:cubicBezTo>
                    <a:pt x="56362" y="354590"/>
                    <a:pt x="43745" y="375819"/>
                    <a:pt x="28181" y="375819"/>
                  </a:cubicBezTo>
                  <a:cubicBezTo>
                    <a:pt x="12617" y="375819"/>
                    <a:pt x="0" y="354590"/>
                    <a:pt x="0" y="328403"/>
                  </a:cubicBezTo>
                  <a:cubicBezTo>
                    <a:pt x="0" y="302216"/>
                    <a:pt x="12617" y="280987"/>
                    <a:pt x="28181" y="280987"/>
                  </a:cubicBezTo>
                  <a:close/>
                  <a:moveTo>
                    <a:pt x="1028357" y="142875"/>
                  </a:moveTo>
                  <a:cubicBezTo>
                    <a:pt x="1043921" y="142875"/>
                    <a:pt x="1056538" y="164104"/>
                    <a:pt x="1056538" y="190291"/>
                  </a:cubicBezTo>
                  <a:cubicBezTo>
                    <a:pt x="1056538" y="216478"/>
                    <a:pt x="1043921" y="237707"/>
                    <a:pt x="1028357" y="237707"/>
                  </a:cubicBezTo>
                  <a:cubicBezTo>
                    <a:pt x="1012793" y="237707"/>
                    <a:pt x="1000176" y="216478"/>
                    <a:pt x="1000176" y="190291"/>
                  </a:cubicBezTo>
                  <a:cubicBezTo>
                    <a:pt x="1000176" y="164104"/>
                    <a:pt x="1012793" y="142875"/>
                    <a:pt x="1028357" y="142875"/>
                  </a:cubicBezTo>
                  <a:close/>
                  <a:moveTo>
                    <a:pt x="752115" y="142875"/>
                  </a:moveTo>
                  <a:cubicBezTo>
                    <a:pt x="767679" y="142875"/>
                    <a:pt x="780296" y="164104"/>
                    <a:pt x="780296" y="190291"/>
                  </a:cubicBezTo>
                  <a:cubicBezTo>
                    <a:pt x="780296" y="216478"/>
                    <a:pt x="767679" y="237707"/>
                    <a:pt x="752115" y="237707"/>
                  </a:cubicBezTo>
                  <a:cubicBezTo>
                    <a:pt x="736551" y="237707"/>
                    <a:pt x="723934" y="216478"/>
                    <a:pt x="723934" y="190291"/>
                  </a:cubicBezTo>
                  <a:cubicBezTo>
                    <a:pt x="723934" y="164104"/>
                    <a:pt x="736551" y="142875"/>
                    <a:pt x="752115" y="142875"/>
                  </a:cubicBezTo>
                  <a:close/>
                  <a:moveTo>
                    <a:pt x="475873" y="142875"/>
                  </a:moveTo>
                  <a:cubicBezTo>
                    <a:pt x="491437" y="142875"/>
                    <a:pt x="504054" y="164104"/>
                    <a:pt x="504054" y="190291"/>
                  </a:cubicBezTo>
                  <a:cubicBezTo>
                    <a:pt x="504054" y="216478"/>
                    <a:pt x="491437" y="237707"/>
                    <a:pt x="475873" y="237707"/>
                  </a:cubicBezTo>
                  <a:cubicBezTo>
                    <a:pt x="460309" y="237707"/>
                    <a:pt x="447692" y="216478"/>
                    <a:pt x="447692" y="190291"/>
                  </a:cubicBezTo>
                  <a:cubicBezTo>
                    <a:pt x="447692" y="164104"/>
                    <a:pt x="460309" y="142875"/>
                    <a:pt x="475873" y="142875"/>
                  </a:cubicBezTo>
                  <a:close/>
                  <a:moveTo>
                    <a:pt x="199631" y="142875"/>
                  </a:moveTo>
                  <a:cubicBezTo>
                    <a:pt x="215195" y="142875"/>
                    <a:pt x="227812" y="164104"/>
                    <a:pt x="227812" y="190291"/>
                  </a:cubicBezTo>
                  <a:cubicBezTo>
                    <a:pt x="227812" y="216478"/>
                    <a:pt x="215195" y="237707"/>
                    <a:pt x="199631" y="237707"/>
                  </a:cubicBezTo>
                  <a:cubicBezTo>
                    <a:pt x="184067" y="237707"/>
                    <a:pt x="171450" y="216478"/>
                    <a:pt x="171450" y="190291"/>
                  </a:cubicBezTo>
                  <a:cubicBezTo>
                    <a:pt x="171450" y="164104"/>
                    <a:pt x="184067" y="142875"/>
                    <a:pt x="199631" y="142875"/>
                  </a:cubicBezTo>
                  <a:close/>
                  <a:moveTo>
                    <a:pt x="1133150" y="0"/>
                  </a:moveTo>
                  <a:cubicBezTo>
                    <a:pt x="1148714" y="0"/>
                    <a:pt x="1161331" y="21229"/>
                    <a:pt x="1161331" y="47416"/>
                  </a:cubicBezTo>
                  <a:cubicBezTo>
                    <a:pt x="1161331" y="73603"/>
                    <a:pt x="1148714" y="94832"/>
                    <a:pt x="1133150" y="94832"/>
                  </a:cubicBezTo>
                  <a:cubicBezTo>
                    <a:pt x="1117586" y="94832"/>
                    <a:pt x="1104969" y="73603"/>
                    <a:pt x="1104969" y="47416"/>
                  </a:cubicBezTo>
                  <a:cubicBezTo>
                    <a:pt x="1104969" y="21229"/>
                    <a:pt x="1117586" y="0"/>
                    <a:pt x="1133150" y="0"/>
                  </a:cubicBezTo>
                  <a:close/>
                  <a:moveTo>
                    <a:pt x="856907" y="0"/>
                  </a:moveTo>
                  <a:cubicBezTo>
                    <a:pt x="872471" y="0"/>
                    <a:pt x="885088" y="21229"/>
                    <a:pt x="885088" y="47416"/>
                  </a:cubicBezTo>
                  <a:cubicBezTo>
                    <a:pt x="885088" y="73603"/>
                    <a:pt x="872471" y="94832"/>
                    <a:pt x="856907" y="94832"/>
                  </a:cubicBezTo>
                  <a:cubicBezTo>
                    <a:pt x="841343" y="94832"/>
                    <a:pt x="828726" y="73603"/>
                    <a:pt x="828726" y="47416"/>
                  </a:cubicBezTo>
                  <a:cubicBezTo>
                    <a:pt x="828726" y="21229"/>
                    <a:pt x="841343" y="0"/>
                    <a:pt x="856907" y="0"/>
                  </a:cubicBezTo>
                  <a:close/>
                  <a:moveTo>
                    <a:pt x="580665" y="0"/>
                  </a:moveTo>
                  <a:cubicBezTo>
                    <a:pt x="596229" y="0"/>
                    <a:pt x="608846" y="21229"/>
                    <a:pt x="608846" y="47416"/>
                  </a:cubicBezTo>
                  <a:cubicBezTo>
                    <a:pt x="608846" y="73603"/>
                    <a:pt x="596229" y="94832"/>
                    <a:pt x="580665" y="94832"/>
                  </a:cubicBezTo>
                  <a:cubicBezTo>
                    <a:pt x="565101" y="94832"/>
                    <a:pt x="552484" y="73603"/>
                    <a:pt x="552484" y="47416"/>
                  </a:cubicBezTo>
                  <a:cubicBezTo>
                    <a:pt x="552484" y="21229"/>
                    <a:pt x="565101" y="0"/>
                    <a:pt x="580665" y="0"/>
                  </a:cubicBezTo>
                  <a:close/>
                  <a:moveTo>
                    <a:pt x="304423" y="0"/>
                  </a:moveTo>
                  <a:cubicBezTo>
                    <a:pt x="319987" y="0"/>
                    <a:pt x="332604" y="21229"/>
                    <a:pt x="332604" y="47416"/>
                  </a:cubicBezTo>
                  <a:cubicBezTo>
                    <a:pt x="332604" y="73603"/>
                    <a:pt x="319987" y="94832"/>
                    <a:pt x="304423" y="94832"/>
                  </a:cubicBezTo>
                  <a:cubicBezTo>
                    <a:pt x="288859" y="94832"/>
                    <a:pt x="276242" y="73603"/>
                    <a:pt x="276242" y="47416"/>
                  </a:cubicBezTo>
                  <a:cubicBezTo>
                    <a:pt x="276242" y="21229"/>
                    <a:pt x="288859" y="0"/>
                    <a:pt x="304423" y="0"/>
                  </a:cubicBezTo>
                  <a:close/>
                  <a:moveTo>
                    <a:pt x="28181" y="0"/>
                  </a:moveTo>
                  <a:cubicBezTo>
                    <a:pt x="43745" y="0"/>
                    <a:pt x="56362" y="21229"/>
                    <a:pt x="56362" y="47416"/>
                  </a:cubicBezTo>
                  <a:cubicBezTo>
                    <a:pt x="56362" y="73603"/>
                    <a:pt x="43745" y="94832"/>
                    <a:pt x="28181" y="94832"/>
                  </a:cubicBezTo>
                  <a:cubicBezTo>
                    <a:pt x="12617" y="94832"/>
                    <a:pt x="0" y="73603"/>
                    <a:pt x="0" y="47416"/>
                  </a:cubicBezTo>
                  <a:cubicBezTo>
                    <a:pt x="0" y="21229"/>
                    <a:pt x="12617" y="0"/>
                    <a:pt x="28181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64465816-B4AA-4AC5-B550-6B0FC0A40630}"/>
              </a:ext>
            </a:extLst>
          </p:cNvPr>
          <p:cNvGrpSpPr/>
          <p:nvPr/>
        </p:nvGrpSpPr>
        <p:grpSpPr>
          <a:xfrm>
            <a:off x="661990" y="1354309"/>
            <a:ext cx="3223680" cy="1687188"/>
            <a:chOff x="633919" y="1472985"/>
            <a:chExt cx="3223680" cy="1687188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5B4C04EE-4583-4D5B-BF40-55850B9AEEEB}"/>
                </a:ext>
              </a:extLst>
            </p:cNvPr>
            <p:cNvGrpSpPr/>
            <p:nvPr/>
          </p:nvGrpSpPr>
          <p:grpSpPr>
            <a:xfrm rot="20285060">
              <a:off x="1390337" y="1740275"/>
              <a:ext cx="2467262" cy="1419898"/>
              <a:chOff x="633919" y="1472985"/>
              <a:chExt cx="2892886" cy="1664843"/>
            </a:xfrm>
          </p:grpSpPr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E76A9A95-2733-45B4-8AD6-BBA622680540}"/>
                  </a:ext>
                </a:extLst>
              </p:cNvPr>
              <p:cNvGrpSpPr/>
              <p:nvPr/>
            </p:nvGrpSpPr>
            <p:grpSpPr>
              <a:xfrm rot="1250308">
                <a:off x="1650025" y="1860276"/>
                <a:ext cx="592276" cy="428916"/>
                <a:chOff x="1640423" y="3230055"/>
                <a:chExt cx="460218" cy="333282"/>
              </a:xfrm>
              <a:solidFill>
                <a:srgbClr val="FF3399"/>
              </a:solidFill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51475AB4-07D2-430A-800E-878BF9FEFB5B}"/>
                    </a:ext>
                  </a:extLst>
                </p:cNvPr>
                <p:cNvSpPr/>
                <p:nvPr/>
              </p:nvSpPr>
              <p:spPr>
                <a:xfrm rot="12757728">
                  <a:off x="1640423" y="3230055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11686E52-5761-43E4-BA9C-6AC4267E3554}"/>
                    </a:ext>
                  </a:extLst>
                </p:cNvPr>
                <p:cNvSpPr/>
                <p:nvPr/>
              </p:nvSpPr>
              <p:spPr>
                <a:xfrm rot="8436037">
                  <a:off x="1920808" y="3435197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094283B9-E517-4E98-A2FA-DC67936B17A5}"/>
                  </a:ext>
                </a:extLst>
              </p:cNvPr>
              <p:cNvGrpSpPr/>
              <p:nvPr/>
            </p:nvGrpSpPr>
            <p:grpSpPr>
              <a:xfrm rot="21050308">
                <a:off x="1398354" y="2148739"/>
                <a:ext cx="510406" cy="349297"/>
                <a:chOff x="1640423" y="3230055"/>
                <a:chExt cx="460218" cy="314950"/>
              </a:xfrm>
              <a:solidFill>
                <a:srgbClr val="FF3399"/>
              </a:solidFill>
            </p:grpSpPr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FDA3445A-DC3E-4052-AACA-059E678F5507}"/>
                    </a:ext>
                  </a:extLst>
                </p:cNvPr>
                <p:cNvSpPr/>
                <p:nvPr/>
              </p:nvSpPr>
              <p:spPr>
                <a:xfrm rot="12757728">
                  <a:off x="1640423" y="3230055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451C1C5D-9FB4-4EA6-A3D4-B5BD3511F7C9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B72BA330-F36B-4FE4-A966-22F8D33A9204}"/>
                  </a:ext>
                </a:extLst>
              </p:cNvPr>
              <p:cNvGrpSpPr/>
              <p:nvPr/>
            </p:nvGrpSpPr>
            <p:grpSpPr>
              <a:xfrm rot="18350308" flipV="1">
                <a:off x="1732756" y="2454661"/>
                <a:ext cx="564750" cy="404481"/>
                <a:chOff x="1623094" y="3215391"/>
                <a:chExt cx="460218" cy="329614"/>
              </a:xfrm>
              <a:solidFill>
                <a:srgbClr val="FF3399"/>
              </a:solidFill>
            </p:grpSpPr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69B096C3-C8F4-4B53-BB15-F176E8BB08BD}"/>
                    </a:ext>
                  </a:extLst>
                </p:cNvPr>
                <p:cNvSpPr/>
                <p:nvPr/>
              </p:nvSpPr>
              <p:spPr>
                <a:xfrm rot="12757728">
                  <a:off x="1623094" y="3215391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DE7F6845-1277-4DA3-B865-0DA947236FF1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14F87D10-B863-4448-B56E-C99BFC9A94B6}"/>
                  </a:ext>
                </a:extLst>
              </p:cNvPr>
              <p:cNvSpPr/>
              <p:nvPr/>
            </p:nvSpPr>
            <p:spPr>
              <a:xfrm rot="16550308">
                <a:off x="1073740" y="2925382"/>
                <a:ext cx="182372" cy="89945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DCBDFD09-06C8-4293-B1D2-3427DC4174D1}"/>
                  </a:ext>
                </a:extLst>
              </p:cNvPr>
              <p:cNvSpPr/>
              <p:nvPr/>
            </p:nvSpPr>
            <p:spPr>
              <a:xfrm rot="17450308">
                <a:off x="925112" y="2977448"/>
                <a:ext cx="154900" cy="60699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E5FFB135-3328-4FE6-A0A9-6694241A8756}"/>
                  </a:ext>
                </a:extLst>
              </p:cNvPr>
              <p:cNvSpPr/>
              <p:nvPr/>
            </p:nvSpPr>
            <p:spPr>
              <a:xfrm rot="2150308">
                <a:off x="796879" y="2866071"/>
                <a:ext cx="154900" cy="60699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3BA8DEDF-1175-42FF-A80C-DBB8EE5A33B9}"/>
                  </a:ext>
                </a:extLst>
              </p:cNvPr>
              <p:cNvSpPr/>
              <p:nvPr/>
            </p:nvSpPr>
            <p:spPr>
              <a:xfrm rot="2150308">
                <a:off x="926190" y="2787513"/>
                <a:ext cx="187028" cy="73288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AE10713C-44AA-43E0-B765-C37A21E8A608}"/>
                  </a:ext>
                </a:extLst>
              </p:cNvPr>
              <p:cNvSpPr/>
              <p:nvPr/>
            </p:nvSpPr>
            <p:spPr>
              <a:xfrm rot="11881472">
                <a:off x="2125455" y="1472985"/>
                <a:ext cx="561692" cy="338735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DEB88E19-3FAE-42EC-B2C2-E5E23FCB0E49}"/>
                  </a:ext>
                </a:extLst>
              </p:cNvPr>
              <p:cNvGrpSpPr/>
              <p:nvPr/>
            </p:nvGrpSpPr>
            <p:grpSpPr>
              <a:xfrm rot="21050308">
                <a:off x="1153722" y="2370348"/>
                <a:ext cx="447089" cy="305965"/>
                <a:chOff x="1640423" y="3230055"/>
                <a:chExt cx="460218" cy="314950"/>
              </a:xfrm>
              <a:solidFill>
                <a:srgbClr val="FF3399"/>
              </a:solidFill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C428A884-A3DD-4D9A-8F78-A509CDFED9A7}"/>
                    </a:ext>
                  </a:extLst>
                </p:cNvPr>
                <p:cNvSpPr/>
                <p:nvPr/>
              </p:nvSpPr>
              <p:spPr>
                <a:xfrm rot="12757728">
                  <a:off x="1640423" y="3230055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A50D54F3-2BF3-4991-998C-6983C7ACC90F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5734002B-E757-4B05-9F72-A71F742051DB}"/>
                  </a:ext>
                </a:extLst>
              </p:cNvPr>
              <p:cNvGrpSpPr/>
              <p:nvPr/>
            </p:nvGrpSpPr>
            <p:grpSpPr>
              <a:xfrm rot="21050308">
                <a:off x="947966" y="2558656"/>
                <a:ext cx="405032" cy="277183"/>
                <a:chOff x="1640423" y="3230055"/>
                <a:chExt cx="460218" cy="314950"/>
              </a:xfrm>
              <a:solidFill>
                <a:srgbClr val="FF3399"/>
              </a:solidFill>
            </p:grpSpPr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FA843DF1-FDC0-4019-A74E-3A36EC5ABC43}"/>
                    </a:ext>
                  </a:extLst>
                </p:cNvPr>
                <p:cNvSpPr/>
                <p:nvPr/>
              </p:nvSpPr>
              <p:spPr>
                <a:xfrm rot="12757728">
                  <a:off x="1640423" y="3230055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7941A185-255E-45E2-8E6F-DA077E97D144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FB1C1F42-206A-4649-9218-1566FD39C4E4}"/>
                  </a:ext>
                </a:extLst>
              </p:cNvPr>
              <p:cNvGrpSpPr/>
              <p:nvPr/>
            </p:nvGrpSpPr>
            <p:grpSpPr>
              <a:xfrm rot="18350308" flipV="1">
                <a:off x="1412633" y="2721065"/>
                <a:ext cx="447089" cy="333016"/>
                <a:chOff x="1602905" y="3202210"/>
                <a:chExt cx="460218" cy="342795"/>
              </a:xfrm>
              <a:solidFill>
                <a:srgbClr val="FF3399"/>
              </a:solidFill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DF22AC0D-7508-4328-8286-63EA910CA550}"/>
                    </a:ext>
                  </a:extLst>
                </p:cNvPr>
                <p:cNvSpPr/>
                <p:nvPr/>
              </p:nvSpPr>
              <p:spPr>
                <a:xfrm rot="12400545">
                  <a:off x="1602905" y="3202210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D91DB0AC-401F-4803-B889-9ABC63B27F2F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D6D02582-AF06-4216-A1E2-7F44B22DDD22}"/>
                  </a:ext>
                </a:extLst>
              </p:cNvPr>
              <p:cNvGrpSpPr/>
              <p:nvPr/>
            </p:nvGrpSpPr>
            <p:grpSpPr>
              <a:xfrm rot="19801668" flipV="1">
                <a:off x="1116348" y="2825570"/>
                <a:ext cx="447089" cy="312258"/>
                <a:chOff x="1605591" y="3223577"/>
                <a:chExt cx="460218" cy="321428"/>
              </a:xfrm>
              <a:solidFill>
                <a:srgbClr val="FF3399"/>
              </a:solidFill>
            </p:grpSpPr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29D28CBF-E94A-4DA8-811E-C9B69E30C92D}"/>
                    </a:ext>
                  </a:extLst>
                </p:cNvPr>
                <p:cNvSpPr/>
                <p:nvPr/>
              </p:nvSpPr>
              <p:spPr>
                <a:xfrm rot="12262574">
                  <a:off x="1605591" y="3223577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663A2F5F-4094-4DFC-961B-2CA505010885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3D224323-B0E8-4578-95DD-8F2D63679F46}"/>
                  </a:ext>
                </a:extLst>
              </p:cNvPr>
              <p:cNvSpPr/>
              <p:nvPr/>
            </p:nvSpPr>
            <p:spPr>
              <a:xfrm rot="19250308">
                <a:off x="633919" y="2019762"/>
                <a:ext cx="2892886" cy="312252"/>
              </a:xfrm>
              <a:custGeom>
                <a:avLst/>
                <a:gdLst>
                  <a:gd name="connsiteX0" fmla="*/ 0 w 2977838"/>
                  <a:gd name="connsiteY0" fmla="*/ 0 h 396883"/>
                  <a:gd name="connsiteX1" fmla="*/ 114341 w 2977838"/>
                  <a:gd name="connsiteY1" fmla="*/ 63316 h 396883"/>
                  <a:gd name="connsiteX2" fmla="*/ 1919707 w 2977838"/>
                  <a:gd name="connsiteY2" fmla="*/ 264809 h 396883"/>
                  <a:gd name="connsiteX3" fmla="*/ 2750342 w 2977838"/>
                  <a:gd name="connsiteY3" fmla="*/ 140353 h 396883"/>
                  <a:gd name="connsiteX4" fmla="*/ 2941697 w 2977838"/>
                  <a:gd name="connsiteY4" fmla="*/ 87738 h 396883"/>
                  <a:gd name="connsiteX5" fmla="*/ 2977838 w 2977838"/>
                  <a:gd name="connsiteY5" fmla="*/ 214778 h 396883"/>
                  <a:gd name="connsiteX6" fmla="*/ 2810091 w 2977838"/>
                  <a:gd name="connsiteY6" fmla="*/ 266139 h 396883"/>
                  <a:gd name="connsiteX7" fmla="*/ 1711702 w 2977838"/>
                  <a:gd name="connsiteY7" fmla="*/ 396883 h 396883"/>
                  <a:gd name="connsiteX8" fmla="*/ 82681 w 2977838"/>
                  <a:gd name="connsiteY8" fmla="*/ 59360 h 396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77838" h="396883">
                    <a:moveTo>
                      <a:pt x="0" y="0"/>
                    </a:moveTo>
                    <a:lnTo>
                      <a:pt x="114341" y="63316"/>
                    </a:lnTo>
                    <a:cubicBezTo>
                      <a:pt x="515645" y="237737"/>
                      <a:pt x="1179003" y="321718"/>
                      <a:pt x="1919707" y="264809"/>
                    </a:cubicBezTo>
                    <a:cubicBezTo>
                      <a:pt x="2215989" y="242046"/>
                      <a:pt x="2496597" y="198895"/>
                      <a:pt x="2750342" y="140353"/>
                    </a:cubicBezTo>
                    <a:lnTo>
                      <a:pt x="2941697" y="87738"/>
                    </a:lnTo>
                    <a:lnTo>
                      <a:pt x="2977838" y="214778"/>
                    </a:lnTo>
                    <a:lnTo>
                      <a:pt x="2810091" y="266139"/>
                    </a:lnTo>
                    <a:cubicBezTo>
                      <a:pt x="2496550" y="348684"/>
                      <a:pt x="2118570" y="396883"/>
                      <a:pt x="1711702" y="396883"/>
                    </a:cubicBezTo>
                    <a:cubicBezTo>
                      <a:pt x="1033589" y="396883"/>
                      <a:pt x="435722" y="262997"/>
                      <a:pt x="82681" y="593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8DC3BC62-572D-4D8E-B8D2-45B97D4B8DA2}"/>
                  </a:ext>
                </a:extLst>
              </p:cNvPr>
              <p:cNvSpPr/>
              <p:nvPr/>
            </p:nvSpPr>
            <p:spPr>
              <a:xfrm rot="16336655">
                <a:off x="2289083" y="2072106"/>
                <a:ext cx="561692" cy="338735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0FBAEA4C-8A4F-470B-999E-F4FBB0EC9330}"/>
                  </a:ext>
                </a:extLst>
              </p:cNvPr>
              <p:cNvSpPr/>
              <p:nvPr/>
            </p:nvSpPr>
            <p:spPr>
              <a:xfrm rot="12050308">
                <a:off x="2561619" y="1904843"/>
                <a:ext cx="445565" cy="268702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8305E5B9-ADBC-4F07-A518-6F06FF60093D}"/>
                  </a:ext>
                </a:extLst>
              </p:cNvPr>
              <p:cNvSpPr/>
              <p:nvPr/>
            </p:nvSpPr>
            <p:spPr>
              <a:xfrm rot="21050308">
                <a:off x="711515" y="2954445"/>
                <a:ext cx="137648" cy="53938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850D33B7-CF41-483A-BBFF-67D29A03491E}"/>
                </a:ext>
              </a:extLst>
            </p:cNvPr>
            <p:cNvGrpSpPr/>
            <p:nvPr/>
          </p:nvGrpSpPr>
          <p:grpSpPr>
            <a:xfrm>
              <a:off x="633919" y="1472985"/>
              <a:ext cx="2892886" cy="1664843"/>
              <a:chOff x="633919" y="1472985"/>
              <a:chExt cx="2892886" cy="1664843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91B9326A-E2E1-4AD0-BEE7-FB75C497CD4F}"/>
                  </a:ext>
                </a:extLst>
              </p:cNvPr>
              <p:cNvGrpSpPr/>
              <p:nvPr/>
            </p:nvGrpSpPr>
            <p:grpSpPr>
              <a:xfrm rot="1250308">
                <a:off x="1650025" y="1860276"/>
                <a:ext cx="592276" cy="428916"/>
                <a:chOff x="1640423" y="3230055"/>
                <a:chExt cx="460218" cy="333282"/>
              </a:xfrm>
              <a:solidFill>
                <a:srgbClr val="FF3399"/>
              </a:solidFill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A507AB9B-5B2B-47C0-9404-1ADC799319CC}"/>
                    </a:ext>
                  </a:extLst>
                </p:cNvPr>
                <p:cNvSpPr/>
                <p:nvPr/>
              </p:nvSpPr>
              <p:spPr>
                <a:xfrm rot="12757728">
                  <a:off x="1640423" y="3230055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2ECEAED2-229B-4AE5-A2BC-53951F016A8E}"/>
                    </a:ext>
                  </a:extLst>
                </p:cNvPr>
                <p:cNvSpPr/>
                <p:nvPr/>
              </p:nvSpPr>
              <p:spPr>
                <a:xfrm rot="8436037">
                  <a:off x="1920808" y="3435197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B77905B0-C8E8-49CD-9FFD-12C9D77F35C0}"/>
                  </a:ext>
                </a:extLst>
              </p:cNvPr>
              <p:cNvGrpSpPr/>
              <p:nvPr/>
            </p:nvGrpSpPr>
            <p:grpSpPr>
              <a:xfrm rot="21050308">
                <a:off x="1398354" y="2148739"/>
                <a:ext cx="510406" cy="349297"/>
                <a:chOff x="1640423" y="3230055"/>
                <a:chExt cx="460218" cy="314950"/>
              </a:xfrm>
              <a:solidFill>
                <a:srgbClr val="FF3399"/>
              </a:solidFill>
            </p:grpSpPr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AAFFDFFB-9292-4878-B773-2F99C4923824}"/>
                    </a:ext>
                  </a:extLst>
                </p:cNvPr>
                <p:cNvSpPr/>
                <p:nvPr/>
              </p:nvSpPr>
              <p:spPr>
                <a:xfrm rot="12757728">
                  <a:off x="1640423" y="3230055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DA816B61-B550-4488-A27D-D122D95D9086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6052A30C-B7CC-4540-8958-FCFF31B1F9D3}"/>
                  </a:ext>
                </a:extLst>
              </p:cNvPr>
              <p:cNvGrpSpPr/>
              <p:nvPr/>
            </p:nvGrpSpPr>
            <p:grpSpPr>
              <a:xfrm rot="18350308" flipV="1">
                <a:off x="1732756" y="2454661"/>
                <a:ext cx="564750" cy="404481"/>
                <a:chOff x="1623094" y="3215391"/>
                <a:chExt cx="460218" cy="329614"/>
              </a:xfrm>
              <a:solidFill>
                <a:srgbClr val="FF3399"/>
              </a:solidFill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222D19EB-A10C-4B4C-8807-1C88D49FF1A4}"/>
                    </a:ext>
                  </a:extLst>
                </p:cNvPr>
                <p:cNvSpPr/>
                <p:nvPr/>
              </p:nvSpPr>
              <p:spPr>
                <a:xfrm rot="12757728">
                  <a:off x="1623094" y="3215391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3BFA1190-7FF0-49A0-9EA7-7CEE25247C66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A1C79EA6-832F-435B-B75D-4BDEA277AA5C}"/>
                  </a:ext>
                </a:extLst>
              </p:cNvPr>
              <p:cNvSpPr/>
              <p:nvPr/>
            </p:nvSpPr>
            <p:spPr>
              <a:xfrm rot="16550308">
                <a:off x="1073740" y="2925382"/>
                <a:ext cx="182372" cy="89945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E3E4B509-EAB4-4BAB-AB07-2A700F9508B9}"/>
                  </a:ext>
                </a:extLst>
              </p:cNvPr>
              <p:cNvSpPr/>
              <p:nvPr/>
            </p:nvSpPr>
            <p:spPr>
              <a:xfrm rot="17450308">
                <a:off x="925112" y="2977448"/>
                <a:ext cx="154900" cy="60699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CCB44FCA-9C17-448F-B8EE-7CA9B5ABFF25}"/>
                  </a:ext>
                </a:extLst>
              </p:cNvPr>
              <p:cNvSpPr/>
              <p:nvPr/>
            </p:nvSpPr>
            <p:spPr>
              <a:xfrm rot="2150308">
                <a:off x="796879" y="2866071"/>
                <a:ext cx="154900" cy="60699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C33D6E83-2F45-49F7-A165-A32BE21FDB18}"/>
                  </a:ext>
                </a:extLst>
              </p:cNvPr>
              <p:cNvSpPr/>
              <p:nvPr/>
            </p:nvSpPr>
            <p:spPr>
              <a:xfrm rot="2150308">
                <a:off x="926190" y="2787513"/>
                <a:ext cx="187028" cy="73288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91C69A7B-46CF-48A7-9591-DCAE60E3058A}"/>
                  </a:ext>
                </a:extLst>
              </p:cNvPr>
              <p:cNvSpPr/>
              <p:nvPr/>
            </p:nvSpPr>
            <p:spPr>
              <a:xfrm rot="11881472">
                <a:off x="2125455" y="1472985"/>
                <a:ext cx="561692" cy="338735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7E8A898A-43E2-407F-92CB-93F98027B4BC}"/>
                  </a:ext>
                </a:extLst>
              </p:cNvPr>
              <p:cNvGrpSpPr/>
              <p:nvPr/>
            </p:nvGrpSpPr>
            <p:grpSpPr>
              <a:xfrm rot="21050308">
                <a:off x="1153722" y="2370348"/>
                <a:ext cx="447089" cy="305965"/>
                <a:chOff x="1640423" y="3230055"/>
                <a:chExt cx="460218" cy="314950"/>
              </a:xfrm>
              <a:solidFill>
                <a:srgbClr val="FF3399"/>
              </a:solidFill>
            </p:grpSpPr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A35899D8-E8A0-4647-A38D-BE9939408DCD}"/>
                    </a:ext>
                  </a:extLst>
                </p:cNvPr>
                <p:cNvSpPr/>
                <p:nvPr/>
              </p:nvSpPr>
              <p:spPr>
                <a:xfrm rot="12757728">
                  <a:off x="1640423" y="3230055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FDE53826-F7D7-4FC3-926A-CE0FDA951FFB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24450581-8B71-4409-909A-C709D93562F3}"/>
                  </a:ext>
                </a:extLst>
              </p:cNvPr>
              <p:cNvGrpSpPr/>
              <p:nvPr/>
            </p:nvGrpSpPr>
            <p:grpSpPr>
              <a:xfrm rot="21050308">
                <a:off x="947966" y="2558656"/>
                <a:ext cx="405032" cy="277183"/>
                <a:chOff x="1640423" y="3230055"/>
                <a:chExt cx="460218" cy="314950"/>
              </a:xfrm>
              <a:solidFill>
                <a:srgbClr val="FF3399"/>
              </a:solidFill>
            </p:grpSpPr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1832A3F9-4D81-40B4-8D68-EB2F354EAAA0}"/>
                    </a:ext>
                  </a:extLst>
                </p:cNvPr>
                <p:cNvSpPr/>
                <p:nvPr/>
              </p:nvSpPr>
              <p:spPr>
                <a:xfrm rot="12757728">
                  <a:off x="1640423" y="3230055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93C0E0AE-2427-41A4-9721-4E95A042140D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2B58F649-3753-4F59-8F02-C70A05A8008D}"/>
                  </a:ext>
                </a:extLst>
              </p:cNvPr>
              <p:cNvGrpSpPr/>
              <p:nvPr/>
            </p:nvGrpSpPr>
            <p:grpSpPr>
              <a:xfrm rot="18350308" flipV="1">
                <a:off x="1412633" y="2721065"/>
                <a:ext cx="447089" cy="333016"/>
                <a:chOff x="1602905" y="3202210"/>
                <a:chExt cx="460218" cy="342795"/>
              </a:xfrm>
              <a:solidFill>
                <a:srgbClr val="FF3399"/>
              </a:solidFill>
            </p:grpSpPr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1E5CECD1-A575-4F59-B574-BD44DC2D3C51}"/>
                    </a:ext>
                  </a:extLst>
                </p:cNvPr>
                <p:cNvSpPr/>
                <p:nvPr/>
              </p:nvSpPr>
              <p:spPr>
                <a:xfrm rot="12400545">
                  <a:off x="1602905" y="3202210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69AFA7F0-EEFD-4EC4-90F7-C54AEA089A41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908B3F5D-A41A-43A9-92D5-BD72269BDB11}"/>
                  </a:ext>
                </a:extLst>
              </p:cNvPr>
              <p:cNvGrpSpPr/>
              <p:nvPr/>
            </p:nvGrpSpPr>
            <p:grpSpPr>
              <a:xfrm rot="19801668" flipV="1">
                <a:off x="1116348" y="2825570"/>
                <a:ext cx="447089" cy="312258"/>
                <a:chOff x="1605591" y="3223577"/>
                <a:chExt cx="460218" cy="321428"/>
              </a:xfrm>
              <a:solidFill>
                <a:srgbClr val="FF3399"/>
              </a:solidFill>
            </p:grpSpPr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A12D6D73-1861-45DD-BE23-970460A8CCF3}"/>
                    </a:ext>
                  </a:extLst>
                </p:cNvPr>
                <p:cNvSpPr/>
                <p:nvPr/>
              </p:nvSpPr>
              <p:spPr>
                <a:xfrm rot="12262574">
                  <a:off x="1605591" y="3223577"/>
                  <a:ext cx="460218" cy="222225"/>
                </a:xfrm>
                <a:custGeom>
                  <a:avLst/>
                  <a:gdLst>
                    <a:gd name="connsiteX0" fmla="*/ 363320 w 363320"/>
                    <a:gd name="connsiteY0" fmla="*/ 8655 h 174912"/>
                    <a:gd name="connsiteX1" fmla="*/ 353642 w 363320"/>
                    <a:gd name="connsiteY1" fmla="*/ 44358 h 174912"/>
                    <a:gd name="connsiteX2" fmla="*/ 181660 w 363320"/>
                    <a:gd name="connsiteY2" fmla="*/ 174912 h 174912"/>
                    <a:gd name="connsiteX3" fmla="*/ 9678 w 363320"/>
                    <a:gd name="connsiteY3" fmla="*/ 44358 h 174912"/>
                    <a:gd name="connsiteX4" fmla="*/ 0 w 363320"/>
                    <a:gd name="connsiteY4" fmla="*/ 8655 h 174912"/>
                    <a:gd name="connsiteX5" fmla="*/ 1386 w 363320"/>
                    <a:gd name="connsiteY5" fmla="*/ 3543 h 174912"/>
                    <a:gd name="connsiteX6" fmla="*/ 21751 w 363320"/>
                    <a:gd name="connsiteY6" fmla="*/ 6508 h 174912"/>
                    <a:gd name="connsiteX7" fmla="*/ 169010 w 363320"/>
                    <a:gd name="connsiteY7" fmla="*/ 13250 h 174912"/>
                    <a:gd name="connsiteX8" fmla="*/ 316269 w 363320"/>
                    <a:gd name="connsiteY8" fmla="*/ 6508 h 174912"/>
                    <a:gd name="connsiteX9" fmla="*/ 360974 w 363320"/>
                    <a:gd name="connsiteY9" fmla="*/ 0 h 174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63320" h="174912">
                      <a:moveTo>
                        <a:pt x="363320" y="8655"/>
                      </a:moveTo>
                      <a:lnTo>
                        <a:pt x="353642" y="44358"/>
                      </a:lnTo>
                      <a:cubicBezTo>
                        <a:pt x="325307" y="121079"/>
                        <a:pt x="258973" y="174912"/>
                        <a:pt x="181660" y="174912"/>
                      </a:cubicBezTo>
                      <a:cubicBezTo>
                        <a:pt x="104347" y="174912"/>
                        <a:pt x="38013" y="121079"/>
                        <a:pt x="9678" y="44358"/>
                      </a:cubicBezTo>
                      <a:lnTo>
                        <a:pt x="0" y="8655"/>
                      </a:lnTo>
                      <a:lnTo>
                        <a:pt x="1386" y="3543"/>
                      </a:lnTo>
                      <a:lnTo>
                        <a:pt x="21751" y="6508"/>
                      </a:lnTo>
                      <a:cubicBezTo>
                        <a:pt x="68270" y="10889"/>
                        <a:pt x="117729" y="13250"/>
                        <a:pt x="169010" y="13250"/>
                      </a:cubicBezTo>
                      <a:cubicBezTo>
                        <a:pt x="220290" y="13250"/>
                        <a:pt x="269750" y="10889"/>
                        <a:pt x="316269" y="6508"/>
                      </a:cubicBezTo>
                      <a:lnTo>
                        <a:pt x="36097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CBED11AA-B3D2-4C9F-B435-D886FE63ECE8}"/>
                    </a:ext>
                  </a:extLst>
                </p:cNvPr>
                <p:cNvSpPr/>
                <p:nvPr/>
              </p:nvSpPr>
              <p:spPr>
                <a:xfrm rot="8436037">
                  <a:off x="1917831" y="3416865"/>
                  <a:ext cx="140741" cy="128140"/>
                </a:xfrm>
                <a:custGeom>
                  <a:avLst/>
                  <a:gdLst>
                    <a:gd name="connsiteX0" fmla="*/ 67288 w 137536"/>
                    <a:gd name="connsiteY0" fmla="*/ 0 h 150921"/>
                    <a:gd name="connsiteX1" fmla="*/ 106578 w 137536"/>
                    <a:gd name="connsiteY1" fmla="*/ 51865 h 150921"/>
                    <a:gd name="connsiteX2" fmla="*/ 106135 w 137536"/>
                    <a:gd name="connsiteY2" fmla="*/ 53278 h 150921"/>
                    <a:gd name="connsiteX3" fmla="*/ 107185 w 137536"/>
                    <a:gd name="connsiteY3" fmla="*/ 53927 h 150921"/>
                    <a:gd name="connsiteX4" fmla="*/ 133213 w 137536"/>
                    <a:gd name="connsiteY4" fmla="*/ 94580 h 150921"/>
                    <a:gd name="connsiteX5" fmla="*/ 137536 w 137536"/>
                    <a:gd name="connsiteY5" fmla="*/ 122119 h 150921"/>
                    <a:gd name="connsiteX6" fmla="*/ 137517 w 137536"/>
                    <a:gd name="connsiteY6" fmla="*/ 123115 h 150921"/>
                    <a:gd name="connsiteX7" fmla="*/ 133760 w 137536"/>
                    <a:gd name="connsiteY7" fmla="*/ 131159 h 150921"/>
                    <a:gd name="connsiteX8" fmla="*/ 124581 w 137536"/>
                    <a:gd name="connsiteY8" fmla="*/ 130242 h 150921"/>
                    <a:gd name="connsiteX9" fmla="*/ 96605 w 137536"/>
                    <a:gd name="connsiteY9" fmla="*/ 113193 h 150921"/>
                    <a:gd name="connsiteX10" fmla="*/ 94594 w 137536"/>
                    <a:gd name="connsiteY10" fmla="*/ 118298 h 150921"/>
                    <a:gd name="connsiteX11" fmla="*/ 77278 w 137536"/>
                    <a:gd name="connsiteY11" fmla="*/ 142532 h 150921"/>
                    <a:gd name="connsiteX12" fmla="*/ 65563 w 137536"/>
                    <a:gd name="connsiteY12" fmla="*/ 150921 h 150921"/>
                    <a:gd name="connsiteX13" fmla="*/ 53847 w 137536"/>
                    <a:gd name="connsiteY13" fmla="*/ 142532 h 150921"/>
                    <a:gd name="connsiteX14" fmla="*/ 36532 w 137536"/>
                    <a:gd name="connsiteY14" fmla="*/ 118298 h 150921"/>
                    <a:gd name="connsiteX15" fmla="*/ 35847 w 137536"/>
                    <a:gd name="connsiteY15" fmla="*/ 116559 h 150921"/>
                    <a:gd name="connsiteX16" fmla="*/ 13392 w 137536"/>
                    <a:gd name="connsiteY16" fmla="*/ 130243 h 150921"/>
                    <a:gd name="connsiteX17" fmla="*/ 4212 w 137536"/>
                    <a:gd name="connsiteY17" fmla="*/ 131160 h 150921"/>
                    <a:gd name="connsiteX18" fmla="*/ 456 w 137536"/>
                    <a:gd name="connsiteY18" fmla="*/ 123115 h 150921"/>
                    <a:gd name="connsiteX19" fmla="*/ 0 w 137536"/>
                    <a:gd name="connsiteY19" fmla="*/ 99813 h 150921"/>
                    <a:gd name="connsiteX20" fmla="*/ 821 w 137536"/>
                    <a:gd name="connsiteY20" fmla="*/ 94580 h 150921"/>
                    <a:gd name="connsiteX21" fmla="*/ 26850 w 137536"/>
                    <a:gd name="connsiteY21" fmla="*/ 53927 h 150921"/>
                    <a:gd name="connsiteX22" fmla="*/ 28354 w 137536"/>
                    <a:gd name="connsiteY22" fmla="*/ 52998 h 150921"/>
                    <a:gd name="connsiteX23" fmla="*/ 27998 w 137536"/>
                    <a:gd name="connsiteY23" fmla="*/ 51865 h 150921"/>
                    <a:gd name="connsiteX24" fmla="*/ 67288 w 137536"/>
                    <a:gd name="connsiteY24" fmla="*/ 0 h 1509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7536" h="150921">
                      <a:moveTo>
                        <a:pt x="67288" y="0"/>
                      </a:moveTo>
                      <a:cubicBezTo>
                        <a:pt x="88987" y="0"/>
                        <a:pt x="106578" y="23221"/>
                        <a:pt x="106578" y="51865"/>
                      </a:cubicBezTo>
                      <a:lnTo>
                        <a:pt x="106135" y="53278"/>
                      </a:lnTo>
                      <a:lnTo>
                        <a:pt x="107185" y="53927"/>
                      </a:lnTo>
                      <a:cubicBezTo>
                        <a:pt x="118651" y="63890"/>
                        <a:pt x="127760" y="77998"/>
                        <a:pt x="133213" y="94580"/>
                      </a:cubicBezTo>
                      <a:lnTo>
                        <a:pt x="137536" y="122119"/>
                      </a:lnTo>
                      <a:lnTo>
                        <a:pt x="137517" y="123115"/>
                      </a:lnTo>
                      <a:lnTo>
                        <a:pt x="133760" y="131159"/>
                      </a:lnTo>
                      <a:lnTo>
                        <a:pt x="124581" y="130242"/>
                      </a:lnTo>
                      <a:lnTo>
                        <a:pt x="96605" y="113193"/>
                      </a:lnTo>
                      <a:lnTo>
                        <a:pt x="94594" y="118298"/>
                      </a:lnTo>
                      <a:cubicBezTo>
                        <a:pt x="89397" y="128191"/>
                        <a:pt x="83573" y="136391"/>
                        <a:pt x="77278" y="142532"/>
                      </a:cubicBezTo>
                      <a:lnTo>
                        <a:pt x="65563" y="150921"/>
                      </a:lnTo>
                      <a:lnTo>
                        <a:pt x="53847" y="142532"/>
                      </a:lnTo>
                      <a:cubicBezTo>
                        <a:pt x="47553" y="136391"/>
                        <a:pt x="41728" y="128191"/>
                        <a:pt x="36532" y="118298"/>
                      </a:cubicBezTo>
                      <a:lnTo>
                        <a:pt x="35847" y="116559"/>
                      </a:lnTo>
                      <a:lnTo>
                        <a:pt x="13392" y="130243"/>
                      </a:lnTo>
                      <a:lnTo>
                        <a:pt x="4212" y="131160"/>
                      </a:lnTo>
                      <a:lnTo>
                        <a:pt x="456" y="123115"/>
                      </a:lnTo>
                      <a:lnTo>
                        <a:pt x="0" y="99813"/>
                      </a:lnTo>
                      <a:lnTo>
                        <a:pt x="821" y="94580"/>
                      </a:lnTo>
                      <a:cubicBezTo>
                        <a:pt x="6274" y="77998"/>
                        <a:pt x="15384" y="63890"/>
                        <a:pt x="26850" y="53927"/>
                      </a:cubicBezTo>
                      <a:lnTo>
                        <a:pt x="28354" y="52998"/>
                      </a:lnTo>
                      <a:lnTo>
                        <a:pt x="27998" y="51865"/>
                      </a:lnTo>
                      <a:cubicBezTo>
                        <a:pt x="27998" y="23221"/>
                        <a:pt x="45589" y="0"/>
                        <a:pt x="67288" y="0"/>
                      </a:cubicBezTo>
                      <a:close/>
                    </a:path>
                  </a:pathLst>
                </a:custGeom>
                <a:solidFill>
                  <a:srgbClr val="9966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9ED981B7-697F-40BB-9ED8-F21005F66C0C}"/>
                  </a:ext>
                </a:extLst>
              </p:cNvPr>
              <p:cNvSpPr/>
              <p:nvPr/>
            </p:nvSpPr>
            <p:spPr>
              <a:xfrm rot="19250308">
                <a:off x="633919" y="2019762"/>
                <a:ext cx="2892886" cy="312252"/>
              </a:xfrm>
              <a:custGeom>
                <a:avLst/>
                <a:gdLst>
                  <a:gd name="connsiteX0" fmla="*/ 0 w 2977838"/>
                  <a:gd name="connsiteY0" fmla="*/ 0 h 396883"/>
                  <a:gd name="connsiteX1" fmla="*/ 114341 w 2977838"/>
                  <a:gd name="connsiteY1" fmla="*/ 63316 h 396883"/>
                  <a:gd name="connsiteX2" fmla="*/ 1919707 w 2977838"/>
                  <a:gd name="connsiteY2" fmla="*/ 264809 h 396883"/>
                  <a:gd name="connsiteX3" fmla="*/ 2750342 w 2977838"/>
                  <a:gd name="connsiteY3" fmla="*/ 140353 h 396883"/>
                  <a:gd name="connsiteX4" fmla="*/ 2941697 w 2977838"/>
                  <a:gd name="connsiteY4" fmla="*/ 87738 h 396883"/>
                  <a:gd name="connsiteX5" fmla="*/ 2977838 w 2977838"/>
                  <a:gd name="connsiteY5" fmla="*/ 214778 h 396883"/>
                  <a:gd name="connsiteX6" fmla="*/ 2810091 w 2977838"/>
                  <a:gd name="connsiteY6" fmla="*/ 266139 h 396883"/>
                  <a:gd name="connsiteX7" fmla="*/ 1711702 w 2977838"/>
                  <a:gd name="connsiteY7" fmla="*/ 396883 h 396883"/>
                  <a:gd name="connsiteX8" fmla="*/ 82681 w 2977838"/>
                  <a:gd name="connsiteY8" fmla="*/ 59360 h 396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77838" h="396883">
                    <a:moveTo>
                      <a:pt x="0" y="0"/>
                    </a:moveTo>
                    <a:lnTo>
                      <a:pt x="114341" y="63316"/>
                    </a:lnTo>
                    <a:cubicBezTo>
                      <a:pt x="515645" y="237737"/>
                      <a:pt x="1179003" y="321718"/>
                      <a:pt x="1919707" y="264809"/>
                    </a:cubicBezTo>
                    <a:cubicBezTo>
                      <a:pt x="2215989" y="242046"/>
                      <a:pt x="2496597" y="198895"/>
                      <a:pt x="2750342" y="140353"/>
                    </a:cubicBezTo>
                    <a:lnTo>
                      <a:pt x="2941697" y="87738"/>
                    </a:lnTo>
                    <a:lnTo>
                      <a:pt x="2977838" y="214778"/>
                    </a:lnTo>
                    <a:lnTo>
                      <a:pt x="2810091" y="266139"/>
                    </a:lnTo>
                    <a:cubicBezTo>
                      <a:pt x="2496550" y="348684"/>
                      <a:pt x="2118570" y="396883"/>
                      <a:pt x="1711702" y="396883"/>
                    </a:cubicBezTo>
                    <a:cubicBezTo>
                      <a:pt x="1033589" y="396883"/>
                      <a:pt x="435722" y="262997"/>
                      <a:pt x="82681" y="593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D7A0BD19-FA4E-4F0D-82C4-BAA057E8F0BB}"/>
                  </a:ext>
                </a:extLst>
              </p:cNvPr>
              <p:cNvSpPr/>
              <p:nvPr/>
            </p:nvSpPr>
            <p:spPr>
              <a:xfrm rot="16336655">
                <a:off x="2289083" y="2072106"/>
                <a:ext cx="561692" cy="338735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2497AA1-1210-41B1-B854-7B31E885D868}"/>
                  </a:ext>
                </a:extLst>
              </p:cNvPr>
              <p:cNvSpPr/>
              <p:nvPr/>
            </p:nvSpPr>
            <p:spPr>
              <a:xfrm rot="12050308">
                <a:off x="2561619" y="1904843"/>
                <a:ext cx="445565" cy="268702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33431DDF-A458-476B-8420-9F689D741D84}"/>
                  </a:ext>
                </a:extLst>
              </p:cNvPr>
              <p:cNvSpPr/>
              <p:nvPr/>
            </p:nvSpPr>
            <p:spPr>
              <a:xfrm rot="21050308">
                <a:off x="711515" y="2954445"/>
                <a:ext cx="137648" cy="53938"/>
              </a:xfrm>
              <a:custGeom>
                <a:avLst/>
                <a:gdLst>
                  <a:gd name="connsiteX0" fmla="*/ 315191 w 630382"/>
                  <a:gd name="connsiteY0" fmla="*/ 0 h 266700"/>
                  <a:gd name="connsiteX1" fmla="*/ 613591 w 630382"/>
                  <a:gd name="connsiteY1" fmla="*/ 104714 h 266700"/>
                  <a:gd name="connsiteX2" fmla="*/ 630382 w 630382"/>
                  <a:gd name="connsiteY2" fmla="*/ 133350 h 266700"/>
                  <a:gd name="connsiteX3" fmla="*/ 613591 w 630382"/>
                  <a:gd name="connsiteY3" fmla="*/ 161986 h 266700"/>
                  <a:gd name="connsiteX4" fmla="*/ 315191 w 630382"/>
                  <a:gd name="connsiteY4" fmla="*/ 266700 h 266700"/>
                  <a:gd name="connsiteX5" fmla="*/ 16791 w 630382"/>
                  <a:gd name="connsiteY5" fmla="*/ 161986 h 266700"/>
                  <a:gd name="connsiteX6" fmla="*/ 0 w 630382"/>
                  <a:gd name="connsiteY6" fmla="*/ 133350 h 266700"/>
                  <a:gd name="connsiteX7" fmla="*/ 16791 w 630382"/>
                  <a:gd name="connsiteY7" fmla="*/ 104714 h 266700"/>
                  <a:gd name="connsiteX8" fmla="*/ 315191 w 630382"/>
                  <a:gd name="connsiteY8" fmla="*/ 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0382" h="266700">
                    <a:moveTo>
                      <a:pt x="315191" y="0"/>
                    </a:moveTo>
                    <a:cubicBezTo>
                      <a:pt x="449334" y="0"/>
                      <a:pt x="564428" y="43178"/>
                      <a:pt x="613591" y="104714"/>
                    </a:cubicBezTo>
                    <a:lnTo>
                      <a:pt x="630382" y="133350"/>
                    </a:lnTo>
                    <a:lnTo>
                      <a:pt x="613591" y="161986"/>
                    </a:lnTo>
                    <a:cubicBezTo>
                      <a:pt x="564428" y="223522"/>
                      <a:pt x="449334" y="266700"/>
                      <a:pt x="315191" y="266700"/>
                    </a:cubicBezTo>
                    <a:cubicBezTo>
                      <a:pt x="181048" y="266700"/>
                      <a:pt x="65954" y="223522"/>
                      <a:pt x="16791" y="161986"/>
                    </a:cubicBezTo>
                    <a:lnTo>
                      <a:pt x="0" y="133350"/>
                    </a:lnTo>
                    <a:lnTo>
                      <a:pt x="16791" y="104714"/>
                    </a:lnTo>
                    <a:cubicBezTo>
                      <a:pt x="65954" y="43178"/>
                      <a:pt x="181048" y="0"/>
                      <a:pt x="31519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273E9665-655D-4350-9F97-9A5ACA4FE274}"/>
              </a:ext>
            </a:extLst>
          </p:cNvPr>
          <p:cNvGrpSpPr/>
          <p:nvPr/>
        </p:nvGrpSpPr>
        <p:grpSpPr>
          <a:xfrm>
            <a:off x="6625818" y="1236868"/>
            <a:ext cx="2568944" cy="1994110"/>
            <a:chOff x="706024" y="1236868"/>
            <a:chExt cx="2568944" cy="1994110"/>
          </a:xfrm>
        </p:grpSpPr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C0CF40B0-C9DA-4173-B6E1-FAD0C979810C}"/>
                </a:ext>
              </a:extLst>
            </p:cNvPr>
            <p:cNvSpPr/>
            <p:nvPr/>
          </p:nvSpPr>
          <p:spPr>
            <a:xfrm>
              <a:off x="1039396" y="1458779"/>
              <a:ext cx="1964529" cy="1262083"/>
            </a:xfrm>
            <a:custGeom>
              <a:avLst/>
              <a:gdLst>
                <a:gd name="connsiteX0" fmla="*/ 1079540 w 1964529"/>
                <a:gd name="connsiteY0" fmla="*/ 1029820 h 1262083"/>
                <a:gd name="connsiteX1" fmla="*/ 1075661 w 1964529"/>
                <a:gd name="connsiteY1" fmla="*/ 1042518 h 1262083"/>
                <a:gd name="connsiteX2" fmla="*/ 1070356 w 1964529"/>
                <a:gd name="connsiteY2" fmla="*/ 1046887 h 1262083"/>
                <a:gd name="connsiteX3" fmla="*/ 1072670 w 1964529"/>
                <a:gd name="connsiteY3" fmla="*/ 1047231 h 1262083"/>
                <a:gd name="connsiteX4" fmla="*/ 1080628 w 1964529"/>
                <a:gd name="connsiteY4" fmla="*/ 1037001 h 1262083"/>
                <a:gd name="connsiteX5" fmla="*/ 1081624 w 1964529"/>
                <a:gd name="connsiteY5" fmla="*/ 1036643 h 1262083"/>
                <a:gd name="connsiteX6" fmla="*/ 207170 w 1964529"/>
                <a:gd name="connsiteY6" fmla="*/ 948740 h 1262083"/>
                <a:gd name="connsiteX7" fmla="*/ 206495 w 1964529"/>
                <a:gd name="connsiteY7" fmla="*/ 949199 h 1262083"/>
                <a:gd name="connsiteX8" fmla="*/ 207499 w 1964529"/>
                <a:gd name="connsiteY8" fmla="*/ 949424 h 1262083"/>
                <a:gd name="connsiteX9" fmla="*/ 1540709 w 1964529"/>
                <a:gd name="connsiteY9" fmla="*/ 948275 h 1262083"/>
                <a:gd name="connsiteX10" fmla="*/ 1531332 w 1964529"/>
                <a:gd name="connsiteY10" fmla="*/ 955996 h 1262083"/>
                <a:gd name="connsiteX11" fmla="*/ 1518943 w 1964529"/>
                <a:gd name="connsiteY11" fmla="*/ 958497 h 1262083"/>
                <a:gd name="connsiteX12" fmla="*/ 1518768 w 1964529"/>
                <a:gd name="connsiteY12" fmla="*/ 959135 h 1262083"/>
                <a:gd name="connsiteX13" fmla="*/ 1534070 w 1964529"/>
                <a:gd name="connsiteY13" fmla="*/ 964629 h 1262083"/>
                <a:gd name="connsiteX14" fmla="*/ 1539339 w 1964529"/>
                <a:gd name="connsiteY14" fmla="*/ 951909 h 1262083"/>
                <a:gd name="connsiteX15" fmla="*/ 1541693 w 1964529"/>
                <a:gd name="connsiteY15" fmla="*/ 950322 h 1262083"/>
                <a:gd name="connsiteX16" fmla="*/ 837970 w 1964529"/>
                <a:gd name="connsiteY16" fmla="*/ 924662 h 1262083"/>
                <a:gd name="connsiteX17" fmla="*/ 825896 w 1964529"/>
                <a:gd name="connsiteY17" fmla="*/ 927376 h 1262083"/>
                <a:gd name="connsiteX18" fmla="*/ 812707 w 1964529"/>
                <a:gd name="connsiteY18" fmla="*/ 925416 h 1262083"/>
                <a:gd name="connsiteX19" fmla="*/ 810020 w 1964529"/>
                <a:gd name="connsiteY19" fmla="*/ 929255 h 1262083"/>
                <a:gd name="connsiteX20" fmla="*/ 804925 w 1964529"/>
                <a:gd name="connsiteY20" fmla="*/ 932720 h 1262083"/>
                <a:gd name="connsiteX21" fmla="*/ 814731 w 1964529"/>
                <a:gd name="connsiteY21" fmla="*/ 940795 h 1262083"/>
                <a:gd name="connsiteX22" fmla="*/ 824652 w 1964529"/>
                <a:gd name="connsiteY22" fmla="*/ 932625 h 1262083"/>
                <a:gd name="connsiteX23" fmla="*/ 836438 w 1964529"/>
                <a:gd name="connsiteY23" fmla="*/ 930246 h 1262083"/>
                <a:gd name="connsiteX24" fmla="*/ 1074335 w 1964529"/>
                <a:gd name="connsiteY24" fmla="*/ 924577 h 1262083"/>
                <a:gd name="connsiteX25" fmla="*/ 1055498 w 1964529"/>
                <a:gd name="connsiteY25" fmla="*/ 927376 h 1262083"/>
                <a:gd name="connsiteX26" fmla="*/ 1044582 w 1964529"/>
                <a:gd name="connsiteY26" fmla="*/ 924922 h 1262083"/>
                <a:gd name="connsiteX27" fmla="*/ 1046043 w 1964529"/>
                <a:gd name="connsiteY27" fmla="*/ 930246 h 1262083"/>
                <a:gd name="connsiteX28" fmla="*/ 1057828 w 1964529"/>
                <a:gd name="connsiteY28" fmla="*/ 932625 h 1262083"/>
                <a:gd name="connsiteX29" fmla="*/ 1082583 w 1964529"/>
                <a:gd name="connsiteY29" fmla="*/ 969972 h 1262083"/>
                <a:gd name="connsiteX30" fmla="*/ 1079398 w 1964529"/>
                <a:gd name="connsiteY30" fmla="*/ 985749 h 1262083"/>
                <a:gd name="connsiteX31" fmla="*/ 1073376 w 1964529"/>
                <a:gd name="connsiteY31" fmla="*/ 994680 h 1262083"/>
                <a:gd name="connsiteX32" fmla="*/ 1075661 w 1964529"/>
                <a:gd name="connsiteY32" fmla="*/ 997195 h 1262083"/>
                <a:gd name="connsiteX33" fmla="*/ 1080635 w 1964529"/>
                <a:gd name="connsiteY33" fmla="*/ 1013477 h 1262083"/>
                <a:gd name="connsiteX34" fmla="*/ 1089003 w 1964529"/>
                <a:gd name="connsiteY34" fmla="*/ 993275 h 1262083"/>
                <a:gd name="connsiteX35" fmla="*/ 1091777 w 1964529"/>
                <a:gd name="connsiteY35" fmla="*/ 991404 h 1262083"/>
                <a:gd name="connsiteX36" fmla="*/ 1087268 w 1964529"/>
                <a:gd name="connsiteY36" fmla="*/ 982024 h 1262083"/>
                <a:gd name="connsiteX37" fmla="*/ 1085445 w 1964529"/>
                <a:gd name="connsiteY37" fmla="*/ 969972 h 1262083"/>
                <a:gd name="connsiteX38" fmla="*/ 1092368 w 1964529"/>
                <a:gd name="connsiteY38" fmla="*/ 947310 h 1262083"/>
                <a:gd name="connsiteX39" fmla="*/ 1099726 w 1964529"/>
                <a:gd name="connsiteY39" fmla="*/ 941250 h 1262083"/>
                <a:gd name="connsiteX40" fmla="*/ 1093422 w 1964529"/>
                <a:gd name="connsiteY40" fmla="*/ 940008 h 1262083"/>
                <a:gd name="connsiteX41" fmla="*/ 1077610 w 1964529"/>
                <a:gd name="connsiteY41" fmla="*/ 929255 h 1262083"/>
                <a:gd name="connsiteX42" fmla="*/ 641233 w 1964529"/>
                <a:gd name="connsiteY42" fmla="*/ 885736 h 1262083"/>
                <a:gd name="connsiteX43" fmla="*/ 636017 w 1964529"/>
                <a:gd name="connsiteY43" fmla="*/ 893473 h 1262083"/>
                <a:gd name="connsiteX44" fmla="*/ 636710 w 1964529"/>
                <a:gd name="connsiteY44" fmla="*/ 894236 h 1262083"/>
                <a:gd name="connsiteX45" fmla="*/ 637297 w 1964529"/>
                <a:gd name="connsiteY45" fmla="*/ 894104 h 1262083"/>
                <a:gd name="connsiteX46" fmla="*/ 646155 w 1964529"/>
                <a:gd name="connsiteY46" fmla="*/ 895420 h 1262083"/>
                <a:gd name="connsiteX47" fmla="*/ 648825 w 1964529"/>
                <a:gd name="connsiteY47" fmla="*/ 891988 h 1262083"/>
                <a:gd name="connsiteX48" fmla="*/ 350020 w 1964529"/>
                <a:gd name="connsiteY48" fmla="*/ 842653 h 1262083"/>
                <a:gd name="connsiteX49" fmla="*/ 334551 w 1964529"/>
                <a:gd name="connsiteY49" fmla="*/ 844951 h 1262083"/>
                <a:gd name="connsiteX50" fmla="*/ 330475 w 1964529"/>
                <a:gd name="connsiteY50" fmla="*/ 844035 h 1262083"/>
                <a:gd name="connsiteX51" fmla="*/ 333657 w 1964529"/>
                <a:gd name="connsiteY51" fmla="*/ 854453 h 1262083"/>
                <a:gd name="connsiteX52" fmla="*/ 349664 w 1964529"/>
                <a:gd name="connsiteY52" fmla="*/ 860199 h 1262083"/>
                <a:gd name="connsiteX53" fmla="*/ 356599 w 1964529"/>
                <a:gd name="connsiteY53" fmla="*/ 869113 h 1262083"/>
                <a:gd name="connsiteX54" fmla="*/ 362709 w 1964529"/>
                <a:gd name="connsiteY54" fmla="*/ 868206 h 1262083"/>
                <a:gd name="connsiteX55" fmla="*/ 367495 w 1964529"/>
                <a:gd name="connsiteY55" fmla="*/ 852538 h 1262083"/>
                <a:gd name="connsiteX56" fmla="*/ 352708 w 1964529"/>
                <a:gd name="connsiteY56" fmla="*/ 846494 h 1262083"/>
                <a:gd name="connsiteX57" fmla="*/ 1613676 w 1964529"/>
                <a:gd name="connsiteY57" fmla="*/ 809255 h 1262083"/>
                <a:gd name="connsiteX58" fmla="*/ 1606667 w 1964529"/>
                <a:gd name="connsiteY58" fmla="*/ 815027 h 1262083"/>
                <a:gd name="connsiteX59" fmla="*/ 1596493 w 1964529"/>
                <a:gd name="connsiteY59" fmla="*/ 817081 h 1262083"/>
                <a:gd name="connsiteX60" fmla="*/ 1594424 w 1964529"/>
                <a:gd name="connsiteY60" fmla="*/ 824624 h 1262083"/>
                <a:gd name="connsiteX61" fmla="*/ 1552748 w 1964529"/>
                <a:gd name="connsiteY61" fmla="*/ 844951 h 1262083"/>
                <a:gd name="connsiteX62" fmla="*/ 1546671 w 1964529"/>
                <a:gd name="connsiteY62" fmla="*/ 844048 h 1262083"/>
                <a:gd name="connsiteX63" fmla="*/ 1549165 w 1964529"/>
                <a:gd name="connsiteY63" fmla="*/ 846102 h 1262083"/>
                <a:gd name="connsiteX64" fmla="*/ 1556087 w 1964529"/>
                <a:gd name="connsiteY64" fmla="*/ 868764 h 1262083"/>
                <a:gd name="connsiteX65" fmla="*/ 1552902 w 1964529"/>
                <a:gd name="connsiteY65" fmla="*/ 884541 h 1262083"/>
                <a:gd name="connsiteX66" fmla="*/ 1546880 w 1964529"/>
                <a:gd name="connsiteY66" fmla="*/ 893473 h 1262083"/>
                <a:gd name="connsiteX67" fmla="*/ 1549165 w 1964529"/>
                <a:gd name="connsiteY67" fmla="*/ 895988 h 1262083"/>
                <a:gd name="connsiteX68" fmla="*/ 1551893 w 1964529"/>
                <a:gd name="connsiteY68" fmla="*/ 904920 h 1262083"/>
                <a:gd name="connsiteX69" fmla="*/ 1557325 w 1964529"/>
                <a:gd name="connsiteY69" fmla="*/ 900447 h 1262083"/>
                <a:gd name="connsiteX70" fmla="*/ 1567325 w 1964529"/>
                <a:gd name="connsiteY70" fmla="*/ 898428 h 1262083"/>
                <a:gd name="connsiteX71" fmla="*/ 1569976 w 1964529"/>
                <a:gd name="connsiteY71" fmla="*/ 888767 h 1262083"/>
                <a:gd name="connsiteX72" fmla="*/ 1586909 w 1964529"/>
                <a:gd name="connsiteY72" fmla="*/ 873636 h 1262083"/>
                <a:gd name="connsiteX73" fmla="*/ 1605841 w 1964529"/>
                <a:gd name="connsiteY73" fmla="*/ 869380 h 1262083"/>
                <a:gd name="connsiteX74" fmla="*/ 1603123 w 1964529"/>
                <a:gd name="connsiteY74" fmla="*/ 860483 h 1262083"/>
                <a:gd name="connsiteX75" fmla="*/ 1616556 w 1964529"/>
                <a:gd name="connsiteY75" fmla="*/ 828053 h 1262083"/>
                <a:gd name="connsiteX76" fmla="*/ 1619696 w 1964529"/>
                <a:gd name="connsiteY76" fmla="*/ 825936 h 1262083"/>
                <a:gd name="connsiteX77" fmla="*/ 1614593 w 1964529"/>
                <a:gd name="connsiteY77" fmla="*/ 815323 h 1262083"/>
                <a:gd name="connsiteX78" fmla="*/ 1321908 w 1964529"/>
                <a:gd name="connsiteY78" fmla="*/ 803800 h 1262083"/>
                <a:gd name="connsiteX79" fmla="*/ 1319586 w 1964529"/>
                <a:gd name="connsiteY79" fmla="*/ 807117 h 1262083"/>
                <a:gd name="connsiteX80" fmla="*/ 1288405 w 1964529"/>
                <a:gd name="connsiteY80" fmla="*/ 819861 h 1262083"/>
                <a:gd name="connsiteX81" fmla="*/ 1257224 w 1964529"/>
                <a:gd name="connsiteY81" fmla="*/ 807117 h 1262083"/>
                <a:gd name="connsiteX82" fmla="*/ 1255801 w 1964529"/>
                <a:gd name="connsiteY82" fmla="*/ 805084 h 1262083"/>
                <a:gd name="connsiteX83" fmla="*/ 1252895 w 1964529"/>
                <a:gd name="connsiteY83" fmla="*/ 819479 h 1262083"/>
                <a:gd name="connsiteX84" fmla="*/ 1246873 w 1964529"/>
                <a:gd name="connsiteY84" fmla="*/ 828411 h 1262083"/>
                <a:gd name="connsiteX85" fmla="*/ 1249158 w 1964529"/>
                <a:gd name="connsiteY85" fmla="*/ 830926 h 1262083"/>
                <a:gd name="connsiteX86" fmla="*/ 1256080 w 1964529"/>
                <a:gd name="connsiteY86" fmla="*/ 853587 h 1262083"/>
                <a:gd name="connsiteX87" fmla="*/ 1249158 w 1964529"/>
                <a:gd name="connsiteY87" fmla="*/ 876249 h 1262083"/>
                <a:gd name="connsiteX88" fmla="*/ 1244529 w 1964529"/>
                <a:gd name="connsiteY88" fmla="*/ 880061 h 1262083"/>
                <a:gd name="connsiteX89" fmla="*/ 1258819 w 1964529"/>
                <a:gd name="connsiteY89" fmla="*/ 885190 h 1262083"/>
                <a:gd name="connsiteX90" fmla="*/ 1266992 w 1964529"/>
                <a:gd name="connsiteY90" fmla="*/ 895697 h 1262083"/>
                <a:gd name="connsiteX91" fmla="*/ 1276010 w 1964529"/>
                <a:gd name="connsiteY91" fmla="*/ 894357 h 1262083"/>
                <a:gd name="connsiteX92" fmla="*/ 1276959 w 1964529"/>
                <a:gd name="connsiteY92" fmla="*/ 892068 h 1262083"/>
                <a:gd name="connsiteX93" fmla="*/ 1279733 w 1964529"/>
                <a:gd name="connsiteY93" fmla="*/ 890197 h 1262083"/>
                <a:gd name="connsiteX94" fmla="*/ 1275224 w 1964529"/>
                <a:gd name="connsiteY94" fmla="*/ 880817 h 1262083"/>
                <a:gd name="connsiteX95" fmla="*/ 1273401 w 1964529"/>
                <a:gd name="connsiteY95" fmla="*/ 868764 h 1262083"/>
                <a:gd name="connsiteX96" fmla="*/ 1298156 w 1964529"/>
                <a:gd name="connsiteY96" fmla="*/ 831417 h 1262083"/>
                <a:gd name="connsiteX97" fmla="*/ 1309942 w 1964529"/>
                <a:gd name="connsiteY97" fmla="*/ 829038 h 1262083"/>
                <a:gd name="connsiteX98" fmla="*/ 1313066 w 1964529"/>
                <a:gd name="connsiteY98" fmla="*/ 817652 h 1262083"/>
                <a:gd name="connsiteX99" fmla="*/ 1327618 w 1964529"/>
                <a:gd name="connsiteY99" fmla="*/ 804649 h 1262083"/>
                <a:gd name="connsiteX100" fmla="*/ 624303 w 1964529"/>
                <a:gd name="connsiteY100" fmla="*/ 803800 h 1262083"/>
                <a:gd name="connsiteX101" fmla="*/ 621981 w 1964529"/>
                <a:gd name="connsiteY101" fmla="*/ 807117 h 1262083"/>
                <a:gd name="connsiteX102" fmla="*/ 602624 w 1964529"/>
                <a:gd name="connsiteY102" fmla="*/ 815028 h 1262083"/>
                <a:gd name="connsiteX103" fmla="*/ 605560 w 1964529"/>
                <a:gd name="connsiteY103" fmla="*/ 817652 h 1262083"/>
                <a:gd name="connsiteX104" fmla="*/ 608684 w 1964529"/>
                <a:gd name="connsiteY104" fmla="*/ 829038 h 1262083"/>
                <a:gd name="connsiteX105" fmla="*/ 620469 w 1964529"/>
                <a:gd name="connsiteY105" fmla="*/ 831417 h 1262083"/>
                <a:gd name="connsiteX106" fmla="*/ 631571 w 1964529"/>
                <a:gd name="connsiteY106" fmla="*/ 840560 h 1262083"/>
                <a:gd name="connsiteX107" fmla="*/ 637185 w 1964529"/>
                <a:gd name="connsiteY107" fmla="*/ 827006 h 1262083"/>
                <a:gd name="connsiteX108" fmla="*/ 639960 w 1964529"/>
                <a:gd name="connsiteY108" fmla="*/ 825135 h 1262083"/>
                <a:gd name="connsiteX109" fmla="*/ 635451 w 1964529"/>
                <a:gd name="connsiteY109" fmla="*/ 815755 h 1262083"/>
                <a:gd name="connsiteX110" fmla="*/ 633858 w 1964529"/>
                <a:gd name="connsiteY110" fmla="*/ 805220 h 1262083"/>
                <a:gd name="connsiteX111" fmla="*/ 1394587 w 1964529"/>
                <a:gd name="connsiteY111" fmla="*/ 770260 h 1262083"/>
                <a:gd name="connsiteX112" fmla="*/ 1390038 w 1964529"/>
                <a:gd name="connsiteY112" fmla="*/ 774006 h 1262083"/>
                <a:gd name="connsiteX113" fmla="*/ 1379334 w 1964529"/>
                <a:gd name="connsiteY113" fmla="*/ 776167 h 1262083"/>
                <a:gd name="connsiteX114" fmla="*/ 1377156 w 1964529"/>
                <a:gd name="connsiteY114" fmla="*/ 784104 h 1262083"/>
                <a:gd name="connsiteX115" fmla="*/ 1366817 w 1964529"/>
                <a:gd name="connsiteY115" fmla="*/ 793343 h 1262083"/>
                <a:gd name="connsiteX116" fmla="*/ 1372677 w 1964529"/>
                <a:gd name="connsiteY116" fmla="*/ 794213 h 1262083"/>
                <a:gd name="connsiteX117" fmla="*/ 1380635 w 1964529"/>
                <a:gd name="connsiteY117" fmla="*/ 783983 h 1262083"/>
                <a:gd name="connsiteX118" fmla="*/ 1390347 w 1964529"/>
                <a:gd name="connsiteY118" fmla="*/ 780497 h 1262083"/>
                <a:gd name="connsiteX119" fmla="*/ 1626266 w 1964529"/>
                <a:gd name="connsiteY119" fmla="*/ 747005 h 1262083"/>
                <a:gd name="connsiteX120" fmla="*/ 1624379 w 1964529"/>
                <a:gd name="connsiteY120" fmla="*/ 756352 h 1262083"/>
                <a:gd name="connsiteX121" fmla="*/ 1619434 w 1964529"/>
                <a:gd name="connsiteY121" fmla="*/ 763686 h 1262083"/>
                <a:gd name="connsiteX122" fmla="*/ 1621310 w 1964529"/>
                <a:gd name="connsiteY122" fmla="*/ 765751 h 1262083"/>
                <a:gd name="connsiteX123" fmla="*/ 1623631 w 1964529"/>
                <a:gd name="connsiteY123" fmla="*/ 773351 h 1262083"/>
                <a:gd name="connsiteX124" fmla="*/ 1640543 w 1964529"/>
                <a:gd name="connsiteY124" fmla="*/ 759425 h 1262083"/>
                <a:gd name="connsiteX125" fmla="*/ 1653878 w 1964529"/>
                <a:gd name="connsiteY125" fmla="*/ 756733 h 1262083"/>
                <a:gd name="connsiteX126" fmla="*/ 1655424 w 1964529"/>
                <a:gd name="connsiteY126" fmla="*/ 751099 h 1262083"/>
                <a:gd name="connsiteX127" fmla="*/ 1648649 w 1964529"/>
                <a:gd name="connsiteY127" fmla="*/ 752435 h 1262083"/>
                <a:gd name="connsiteX128" fmla="*/ 1628373 w 1964529"/>
                <a:gd name="connsiteY128" fmla="*/ 748438 h 1262083"/>
                <a:gd name="connsiteX129" fmla="*/ 707879 w 1964529"/>
                <a:gd name="connsiteY129" fmla="*/ 717000 h 1262083"/>
                <a:gd name="connsiteX130" fmla="*/ 705867 w 1964529"/>
                <a:gd name="connsiteY130" fmla="*/ 719984 h 1262083"/>
                <a:gd name="connsiteX131" fmla="*/ 707841 w 1964529"/>
                <a:gd name="connsiteY131" fmla="*/ 722157 h 1262083"/>
                <a:gd name="connsiteX132" fmla="*/ 710505 w 1964529"/>
                <a:gd name="connsiteY132" fmla="*/ 730879 h 1262083"/>
                <a:gd name="connsiteX133" fmla="*/ 719031 w 1964529"/>
                <a:gd name="connsiteY133" fmla="*/ 728963 h 1262083"/>
                <a:gd name="connsiteX134" fmla="*/ 712824 w 1964529"/>
                <a:gd name="connsiteY134" fmla="*/ 723417 h 1262083"/>
                <a:gd name="connsiteX135" fmla="*/ 711251 w 1964529"/>
                <a:gd name="connsiteY135" fmla="*/ 717681 h 1262083"/>
                <a:gd name="connsiteX136" fmla="*/ 465223 w 1964529"/>
                <a:gd name="connsiteY136" fmla="*/ 700115 h 1262083"/>
                <a:gd name="connsiteX137" fmla="*/ 466689 w 1964529"/>
                <a:gd name="connsiteY137" fmla="*/ 701425 h 1262083"/>
                <a:gd name="connsiteX138" fmla="*/ 469254 w 1964529"/>
                <a:gd name="connsiteY138" fmla="*/ 710775 h 1262083"/>
                <a:gd name="connsiteX139" fmla="*/ 472271 w 1964529"/>
                <a:gd name="connsiteY139" fmla="*/ 711384 h 1262083"/>
                <a:gd name="connsiteX140" fmla="*/ 471148 w 1964529"/>
                <a:gd name="connsiteY140" fmla="*/ 709049 h 1262083"/>
                <a:gd name="connsiteX141" fmla="*/ 469938 w 1964529"/>
                <a:gd name="connsiteY141" fmla="*/ 701045 h 1262083"/>
                <a:gd name="connsiteX142" fmla="*/ 1445251 w 1964529"/>
                <a:gd name="connsiteY142" fmla="*/ 683243 h 1262083"/>
                <a:gd name="connsiteX143" fmla="*/ 1442564 w 1964529"/>
                <a:gd name="connsiteY143" fmla="*/ 687081 h 1262083"/>
                <a:gd name="connsiteX144" fmla="*/ 1426752 w 1964529"/>
                <a:gd name="connsiteY144" fmla="*/ 697834 h 1262083"/>
                <a:gd name="connsiteX145" fmla="*/ 1410960 w 1964529"/>
                <a:gd name="connsiteY145" fmla="*/ 700947 h 1262083"/>
                <a:gd name="connsiteX146" fmla="*/ 1408675 w 1964529"/>
                <a:gd name="connsiteY146" fmla="*/ 712266 h 1262083"/>
                <a:gd name="connsiteX147" fmla="*/ 1403472 w 1964529"/>
                <a:gd name="connsiteY147" fmla="*/ 719984 h 1262083"/>
                <a:gd name="connsiteX148" fmla="*/ 1404719 w 1964529"/>
                <a:gd name="connsiteY148" fmla="*/ 721356 h 1262083"/>
                <a:gd name="connsiteX149" fmla="*/ 1415195 w 1964529"/>
                <a:gd name="connsiteY149" fmla="*/ 712729 h 1262083"/>
                <a:gd name="connsiteX150" fmla="*/ 1424872 w 1964529"/>
                <a:gd name="connsiteY150" fmla="*/ 710775 h 1262083"/>
                <a:gd name="connsiteX151" fmla="*/ 1427438 w 1964529"/>
                <a:gd name="connsiteY151" fmla="*/ 701425 h 1262083"/>
                <a:gd name="connsiteX152" fmla="*/ 1443825 w 1964529"/>
                <a:gd name="connsiteY152" fmla="*/ 686782 h 1262083"/>
                <a:gd name="connsiteX153" fmla="*/ 1453872 w 1964529"/>
                <a:gd name="connsiteY153" fmla="*/ 684524 h 1262083"/>
                <a:gd name="connsiteX154" fmla="*/ 434563 w 1964529"/>
                <a:gd name="connsiteY154" fmla="*/ 682404 h 1262083"/>
                <a:gd name="connsiteX155" fmla="*/ 432312 w 1964529"/>
                <a:gd name="connsiteY155" fmla="*/ 682739 h 1262083"/>
                <a:gd name="connsiteX156" fmla="*/ 435262 w 1964529"/>
                <a:gd name="connsiteY156" fmla="*/ 683402 h 1262083"/>
                <a:gd name="connsiteX157" fmla="*/ 1477339 w 1964529"/>
                <a:gd name="connsiteY157" fmla="*/ 680955 h 1262083"/>
                <a:gd name="connsiteX158" fmla="*/ 1473683 w 1964529"/>
                <a:gd name="connsiteY158" fmla="*/ 681777 h 1262083"/>
                <a:gd name="connsiteX159" fmla="*/ 1476387 w 1964529"/>
                <a:gd name="connsiteY159" fmla="*/ 682178 h 1262083"/>
                <a:gd name="connsiteX160" fmla="*/ 665423 w 1964529"/>
                <a:gd name="connsiteY160" fmla="*/ 641847 h 1262083"/>
                <a:gd name="connsiteX161" fmla="*/ 679551 w 1964529"/>
                <a:gd name="connsiteY161" fmla="*/ 654471 h 1262083"/>
                <a:gd name="connsiteX162" fmla="*/ 682250 w 1964529"/>
                <a:gd name="connsiteY162" fmla="*/ 664310 h 1262083"/>
                <a:gd name="connsiteX163" fmla="*/ 688263 w 1964529"/>
                <a:gd name="connsiteY163" fmla="*/ 665524 h 1262083"/>
                <a:gd name="connsiteX164" fmla="*/ 690002 w 1964529"/>
                <a:gd name="connsiteY164" fmla="*/ 661325 h 1262083"/>
                <a:gd name="connsiteX165" fmla="*/ 692281 w 1964529"/>
                <a:gd name="connsiteY165" fmla="*/ 659789 h 1262083"/>
                <a:gd name="connsiteX166" fmla="*/ 688578 w 1964529"/>
                <a:gd name="connsiteY166" fmla="*/ 652087 h 1262083"/>
                <a:gd name="connsiteX167" fmla="*/ 687081 w 1964529"/>
                <a:gd name="connsiteY167" fmla="*/ 642189 h 1262083"/>
                <a:gd name="connsiteX168" fmla="*/ 687181 w 1964529"/>
                <a:gd name="connsiteY168" fmla="*/ 641862 h 1262083"/>
                <a:gd name="connsiteX169" fmla="*/ 676340 w 1964529"/>
                <a:gd name="connsiteY169" fmla="*/ 643999 h 1262083"/>
                <a:gd name="connsiteX170" fmla="*/ 1253680 w 1964529"/>
                <a:gd name="connsiteY170" fmla="*/ 625411 h 1262083"/>
                <a:gd name="connsiteX171" fmla="*/ 1250993 w 1964529"/>
                <a:gd name="connsiteY171" fmla="*/ 629249 h 1262083"/>
                <a:gd name="connsiteX172" fmla="*/ 1245347 w 1964529"/>
                <a:gd name="connsiteY172" fmla="*/ 633089 h 1262083"/>
                <a:gd name="connsiteX173" fmla="*/ 1252955 w 1964529"/>
                <a:gd name="connsiteY173" fmla="*/ 634219 h 1262083"/>
                <a:gd name="connsiteX174" fmla="*/ 1259173 w 1964529"/>
                <a:gd name="connsiteY174" fmla="*/ 626227 h 1262083"/>
                <a:gd name="connsiteX175" fmla="*/ 986205 w 1964529"/>
                <a:gd name="connsiteY175" fmla="*/ 625411 h 1262083"/>
                <a:gd name="connsiteX176" fmla="*/ 983518 w 1964529"/>
                <a:gd name="connsiteY176" fmla="*/ 629249 h 1262083"/>
                <a:gd name="connsiteX177" fmla="*/ 947430 w 1964529"/>
                <a:gd name="connsiteY177" fmla="*/ 643999 h 1262083"/>
                <a:gd name="connsiteX178" fmla="*/ 927154 w 1964529"/>
                <a:gd name="connsiteY178" fmla="*/ 640002 h 1262083"/>
                <a:gd name="connsiteX179" fmla="*/ 916282 w 1964529"/>
                <a:gd name="connsiteY179" fmla="*/ 632609 h 1262083"/>
                <a:gd name="connsiteX180" fmla="*/ 919208 w 1964529"/>
                <a:gd name="connsiteY180" fmla="*/ 642189 h 1262083"/>
                <a:gd name="connsiteX181" fmla="*/ 916593 w 1964529"/>
                <a:gd name="connsiteY181" fmla="*/ 655145 h 1262083"/>
                <a:gd name="connsiteX182" fmla="*/ 911648 w 1964529"/>
                <a:gd name="connsiteY182" fmla="*/ 662479 h 1262083"/>
                <a:gd name="connsiteX183" fmla="*/ 913524 w 1964529"/>
                <a:gd name="connsiteY183" fmla="*/ 664544 h 1262083"/>
                <a:gd name="connsiteX184" fmla="*/ 919208 w 1964529"/>
                <a:gd name="connsiteY184" fmla="*/ 683153 h 1262083"/>
                <a:gd name="connsiteX185" fmla="*/ 898881 w 1964529"/>
                <a:gd name="connsiteY185" fmla="*/ 713820 h 1262083"/>
                <a:gd name="connsiteX186" fmla="*/ 888707 w 1964529"/>
                <a:gd name="connsiteY186" fmla="*/ 715874 h 1262083"/>
                <a:gd name="connsiteX187" fmla="*/ 886638 w 1964529"/>
                <a:gd name="connsiteY187" fmla="*/ 723417 h 1262083"/>
                <a:gd name="connsiteX188" fmla="*/ 870251 w 1964529"/>
                <a:gd name="connsiteY188" fmla="*/ 738060 h 1262083"/>
                <a:gd name="connsiteX189" fmla="*/ 862371 w 1964529"/>
                <a:gd name="connsiteY189" fmla="*/ 739831 h 1262083"/>
                <a:gd name="connsiteX190" fmla="*/ 876650 w 1964529"/>
                <a:gd name="connsiteY190" fmla="*/ 752590 h 1262083"/>
                <a:gd name="connsiteX191" fmla="*/ 879774 w 1964529"/>
                <a:gd name="connsiteY191" fmla="*/ 763976 h 1262083"/>
                <a:gd name="connsiteX192" fmla="*/ 891559 w 1964529"/>
                <a:gd name="connsiteY192" fmla="*/ 766355 h 1262083"/>
                <a:gd name="connsiteX193" fmla="*/ 916314 w 1964529"/>
                <a:gd name="connsiteY193" fmla="*/ 803702 h 1262083"/>
                <a:gd name="connsiteX194" fmla="*/ 913129 w 1964529"/>
                <a:gd name="connsiteY194" fmla="*/ 819479 h 1262083"/>
                <a:gd name="connsiteX195" fmla="*/ 907107 w 1964529"/>
                <a:gd name="connsiteY195" fmla="*/ 828411 h 1262083"/>
                <a:gd name="connsiteX196" fmla="*/ 909392 w 1964529"/>
                <a:gd name="connsiteY196" fmla="*/ 830926 h 1262083"/>
                <a:gd name="connsiteX197" fmla="*/ 916314 w 1964529"/>
                <a:gd name="connsiteY197" fmla="*/ 853587 h 1262083"/>
                <a:gd name="connsiteX198" fmla="*/ 891559 w 1964529"/>
                <a:gd name="connsiteY198" fmla="*/ 890934 h 1262083"/>
                <a:gd name="connsiteX199" fmla="*/ 879170 w 1964529"/>
                <a:gd name="connsiteY199" fmla="*/ 893435 h 1262083"/>
                <a:gd name="connsiteX200" fmla="*/ 878242 w 1964529"/>
                <a:gd name="connsiteY200" fmla="*/ 896818 h 1262083"/>
                <a:gd name="connsiteX201" fmla="*/ 890315 w 1964529"/>
                <a:gd name="connsiteY201" fmla="*/ 894104 h 1262083"/>
                <a:gd name="connsiteX202" fmla="*/ 899173 w 1964529"/>
                <a:gd name="connsiteY202" fmla="*/ 895420 h 1262083"/>
                <a:gd name="connsiteX203" fmla="*/ 907131 w 1964529"/>
                <a:gd name="connsiteY203" fmla="*/ 885190 h 1262083"/>
                <a:gd name="connsiteX204" fmla="*/ 940201 w 1964529"/>
                <a:gd name="connsiteY204" fmla="*/ 873319 h 1262083"/>
                <a:gd name="connsiteX205" fmla="*/ 973271 w 1964529"/>
                <a:gd name="connsiteY205" fmla="*/ 885190 h 1262083"/>
                <a:gd name="connsiteX206" fmla="*/ 981444 w 1964529"/>
                <a:gd name="connsiteY206" fmla="*/ 895697 h 1262083"/>
                <a:gd name="connsiteX207" fmla="*/ 992165 w 1964529"/>
                <a:gd name="connsiteY207" fmla="*/ 894104 h 1262083"/>
                <a:gd name="connsiteX208" fmla="*/ 1003081 w 1964529"/>
                <a:gd name="connsiteY208" fmla="*/ 896558 h 1262083"/>
                <a:gd name="connsiteX209" fmla="*/ 1002828 w 1964529"/>
                <a:gd name="connsiteY209" fmla="*/ 895635 h 1262083"/>
                <a:gd name="connsiteX210" fmla="*/ 989835 w 1964529"/>
                <a:gd name="connsiteY210" fmla="*/ 893012 h 1262083"/>
                <a:gd name="connsiteX211" fmla="*/ 965080 w 1964529"/>
                <a:gd name="connsiteY211" fmla="*/ 855666 h 1262083"/>
                <a:gd name="connsiteX212" fmla="*/ 976951 w 1964529"/>
                <a:gd name="connsiteY212" fmla="*/ 827006 h 1262083"/>
                <a:gd name="connsiteX213" fmla="*/ 979726 w 1964529"/>
                <a:gd name="connsiteY213" fmla="*/ 825135 h 1262083"/>
                <a:gd name="connsiteX214" fmla="*/ 975217 w 1964529"/>
                <a:gd name="connsiteY214" fmla="*/ 815755 h 1262083"/>
                <a:gd name="connsiteX215" fmla="*/ 973394 w 1964529"/>
                <a:gd name="connsiteY215" fmla="*/ 803702 h 1262083"/>
                <a:gd name="connsiteX216" fmla="*/ 998149 w 1964529"/>
                <a:gd name="connsiteY216" fmla="*/ 766355 h 1262083"/>
                <a:gd name="connsiteX217" fmla="*/ 1009935 w 1964529"/>
                <a:gd name="connsiteY217" fmla="*/ 763976 h 1262083"/>
                <a:gd name="connsiteX218" fmla="*/ 1013059 w 1964529"/>
                <a:gd name="connsiteY218" fmla="*/ 752590 h 1262083"/>
                <a:gd name="connsiteX219" fmla="*/ 1029396 w 1964529"/>
                <a:gd name="connsiteY219" fmla="*/ 737991 h 1262083"/>
                <a:gd name="connsiteX220" fmla="*/ 1013086 w 1964529"/>
                <a:gd name="connsiteY220" fmla="*/ 723417 h 1262083"/>
                <a:gd name="connsiteX221" fmla="*/ 1011513 w 1964529"/>
                <a:gd name="connsiteY221" fmla="*/ 717681 h 1262083"/>
                <a:gd name="connsiteX222" fmla="*/ 1000844 w 1964529"/>
                <a:gd name="connsiteY222" fmla="*/ 715527 h 1262083"/>
                <a:gd name="connsiteX223" fmla="*/ 980516 w 1964529"/>
                <a:gd name="connsiteY223" fmla="*/ 684860 h 1262083"/>
                <a:gd name="connsiteX224" fmla="*/ 990264 w 1964529"/>
                <a:gd name="connsiteY224" fmla="*/ 661325 h 1262083"/>
                <a:gd name="connsiteX225" fmla="*/ 992543 w 1964529"/>
                <a:gd name="connsiteY225" fmla="*/ 659789 h 1262083"/>
                <a:gd name="connsiteX226" fmla="*/ 988840 w 1964529"/>
                <a:gd name="connsiteY226" fmla="*/ 652087 h 1262083"/>
                <a:gd name="connsiteX227" fmla="*/ 987343 w 1964529"/>
                <a:gd name="connsiteY227" fmla="*/ 642189 h 1262083"/>
                <a:gd name="connsiteX228" fmla="*/ 992196 w 1964529"/>
                <a:gd name="connsiteY228" fmla="*/ 626301 h 1262083"/>
                <a:gd name="connsiteX229" fmla="*/ 636977 w 1964529"/>
                <a:gd name="connsiteY229" fmla="*/ 624572 h 1262083"/>
                <a:gd name="connsiteX230" fmla="*/ 620634 w 1964529"/>
                <a:gd name="connsiteY230" fmla="*/ 627000 h 1262083"/>
                <a:gd name="connsiteX231" fmla="*/ 626435 w 1964529"/>
                <a:gd name="connsiteY231" fmla="*/ 634458 h 1262083"/>
                <a:gd name="connsiteX232" fmla="*/ 635699 w 1964529"/>
                <a:gd name="connsiteY232" fmla="*/ 633082 h 1262083"/>
                <a:gd name="connsiteX233" fmla="*/ 650919 w 1964529"/>
                <a:gd name="connsiteY233" fmla="*/ 636504 h 1262083"/>
                <a:gd name="connsiteX234" fmla="*/ 640252 w 1964529"/>
                <a:gd name="connsiteY234" fmla="*/ 629249 h 1262083"/>
                <a:gd name="connsiteX235" fmla="*/ 812736 w 1964529"/>
                <a:gd name="connsiteY235" fmla="*/ 523628 h 1262083"/>
                <a:gd name="connsiteX236" fmla="*/ 809515 w 1964529"/>
                <a:gd name="connsiteY236" fmla="*/ 528406 h 1262083"/>
                <a:gd name="connsiteX237" fmla="*/ 809918 w 1964529"/>
                <a:gd name="connsiteY237" fmla="*/ 528849 h 1262083"/>
                <a:gd name="connsiteX238" fmla="*/ 810683 w 1964529"/>
                <a:gd name="connsiteY238" fmla="*/ 527001 h 1262083"/>
                <a:gd name="connsiteX239" fmla="*/ 813458 w 1964529"/>
                <a:gd name="connsiteY239" fmla="*/ 525130 h 1262083"/>
                <a:gd name="connsiteX240" fmla="*/ 1051544 w 1964529"/>
                <a:gd name="connsiteY240" fmla="*/ 457675 h 1262083"/>
                <a:gd name="connsiteX241" fmla="*/ 1053272 w 1964529"/>
                <a:gd name="connsiteY241" fmla="*/ 463971 h 1262083"/>
                <a:gd name="connsiteX242" fmla="*/ 1065057 w 1964529"/>
                <a:gd name="connsiteY242" fmla="*/ 466350 h 1262083"/>
                <a:gd name="connsiteX243" fmla="*/ 1082207 w 1964529"/>
                <a:gd name="connsiteY243" fmla="*/ 480473 h 1262083"/>
                <a:gd name="connsiteX244" fmla="*/ 1098174 w 1964529"/>
                <a:gd name="connsiteY244" fmla="*/ 467324 h 1262083"/>
                <a:gd name="connsiteX245" fmla="*/ 1097303 w 1964529"/>
                <a:gd name="connsiteY245" fmla="*/ 466968 h 1262083"/>
                <a:gd name="connsiteX246" fmla="*/ 1094614 w 1964529"/>
                <a:gd name="connsiteY246" fmla="*/ 463128 h 1262083"/>
                <a:gd name="connsiteX247" fmla="*/ 1079146 w 1964529"/>
                <a:gd name="connsiteY247" fmla="*/ 465425 h 1262083"/>
                <a:gd name="connsiteX248" fmla="*/ 1053857 w 1964529"/>
                <a:gd name="connsiteY248" fmla="*/ 459741 h 1262083"/>
                <a:gd name="connsiteX249" fmla="*/ 578535 w 1964529"/>
                <a:gd name="connsiteY249" fmla="*/ 450052 h 1262083"/>
                <a:gd name="connsiteX250" fmla="*/ 569866 w 1964529"/>
                <a:gd name="connsiteY250" fmla="*/ 457191 h 1262083"/>
                <a:gd name="connsiteX251" fmla="*/ 557477 w 1964529"/>
                <a:gd name="connsiteY251" fmla="*/ 459692 h 1262083"/>
                <a:gd name="connsiteX252" fmla="*/ 554957 w 1964529"/>
                <a:gd name="connsiteY252" fmla="*/ 468878 h 1262083"/>
                <a:gd name="connsiteX253" fmla="*/ 535000 w 1964529"/>
                <a:gd name="connsiteY253" fmla="*/ 486710 h 1262083"/>
                <a:gd name="connsiteX254" fmla="*/ 532777 w 1964529"/>
                <a:gd name="connsiteY254" fmla="*/ 487210 h 1262083"/>
                <a:gd name="connsiteX255" fmla="*/ 540539 w 1964529"/>
                <a:gd name="connsiteY255" fmla="*/ 488955 h 1262083"/>
                <a:gd name="connsiteX256" fmla="*/ 542959 w 1964529"/>
                <a:gd name="connsiteY256" fmla="*/ 481035 h 1262083"/>
                <a:gd name="connsiteX257" fmla="*/ 560791 w 1964529"/>
                <a:gd name="connsiteY257" fmla="*/ 466350 h 1262083"/>
                <a:gd name="connsiteX258" fmla="*/ 572577 w 1964529"/>
                <a:gd name="connsiteY258" fmla="*/ 463971 h 1262083"/>
                <a:gd name="connsiteX259" fmla="*/ 575701 w 1964529"/>
                <a:gd name="connsiteY259" fmla="*/ 452585 h 1262083"/>
                <a:gd name="connsiteX260" fmla="*/ 1035190 w 1964529"/>
                <a:gd name="connsiteY260" fmla="*/ 439220 h 1262083"/>
                <a:gd name="connsiteX261" fmla="*/ 1036073 w 1964529"/>
                <a:gd name="connsiteY261" fmla="*/ 440008 h 1262083"/>
                <a:gd name="connsiteX262" fmla="*/ 1035896 w 1964529"/>
                <a:gd name="connsiteY262" fmla="*/ 439362 h 1262083"/>
                <a:gd name="connsiteX263" fmla="*/ 989819 w 1964529"/>
                <a:gd name="connsiteY263" fmla="*/ 412154 h 1262083"/>
                <a:gd name="connsiteX264" fmla="*/ 987132 w 1964529"/>
                <a:gd name="connsiteY264" fmla="*/ 415992 h 1262083"/>
                <a:gd name="connsiteX265" fmla="*/ 981307 w 1964529"/>
                <a:gd name="connsiteY265" fmla="*/ 419954 h 1262083"/>
                <a:gd name="connsiteX266" fmla="*/ 988673 w 1964529"/>
                <a:gd name="connsiteY266" fmla="*/ 429423 h 1262083"/>
                <a:gd name="connsiteX267" fmla="*/ 999394 w 1964529"/>
                <a:gd name="connsiteY267" fmla="*/ 427830 h 1262083"/>
                <a:gd name="connsiteX268" fmla="*/ 1019262 w 1964529"/>
                <a:gd name="connsiteY268" fmla="*/ 432296 h 1262083"/>
                <a:gd name="connsiteX269" fmla="*/ 1010583 w 1964529"/>
                <a:gd name="connsiteY269" fmla="*/ 425149 h 1262083"/>
                <a:gd name="connsiteX270" fmla="*/ 1006942 w 1964529"/>
                <a:gd name="connsiteY270" fmla="*/ 413229 h 1262083"/>
                <a:gd name="connsiteX271" fmla="*/ 1003008 w 1964529"/>
                <a:gd name="connsiteY271" fmla="*/ 414114 h 1262083"/>
                <a:gd name="connsiteX272" fmla="*/ 911681 w 1964529"/>
                <a:gd name="connsiteY272" fmla="*/ 411315 h 1262083"/>
                <a:gd name="connsiteX273" fmla="*/ 892844 w 1964529"/>
                <a:gd name="connsiteY273" fmla="*/ 414114 h 1262083"/>
                <a:gd name="connsiteX274" fmla="*/ 883800 w 1964529"/>
                <a:gd name="connsiteY274" fmla="*/ 412081 h 1262083"/>
                <a:gd name="connsiteX275" fmla="*/ 880330 w 1964529"/>
                <a:gd name="connsiteY275" fmla="*/ 423443 h 1262083"/>
                <a:gd name="connsiteX276" fmla="*/ 865687 w 1964529"/>
                <a:gd name="connsiteY276" fmla="*/ 435501 h 1262083"/>
                <a:gd name="connsiteX277" fmla="*/ 855513 w 1964529"/>
                <a:gd name="connsiteY277" fmla="*/ 437555 h 1262083"/>
                <a:gd name="connsiteX278" fmla="*/ 853444 w 1964529"/>
                <a:gd name="connsiteY278" fmla="*/ 445098 h 1262083"/>
                <a:gd name="connsiteX279" fmla="*/ 811768 w 1964529"/>
                <a:gd name="connsiteY279" fmla="*/ 465425 h 1262083"/>
                <a:gd name="connsiteX280" fmla="*/ 800937 w 1964529"/>
                <a:gd name="connsiteY280" fmla="*/ 463816 h 1262083"/>
                <a:gd name="connsiteX281" fmla="*/ 798731 w 1964529"/>
                <a:gd name="connsiteY281" fmla="*/ 466968 h 1262083"/>
                <a:gd name="connsiteX282" fmla="*/ 796049 w 1964529"/>
                <a:gd name="connsiteY282" fmla="*/ 468065 h 1262083"/>
                <a:gd name="connsiteX283" fmla="*/ 811800 w 1964529"/>
                <a:gd name="connsiteY283" fmla="*/ 481035 h 1262083"/>
                <a:gd name="connsiteX284" fmla="*/ 812924 w 1964529"/>
                <a:gd name="connsiteY284" fmla="*/ 484716 h 1262083"/>
                <a:gd name="connsiteX285" fmla="*/ 814049 w 1964529"/>
                <a:gd name="connsiteY285" fmla="*/ 481035 h 1262083"/>
                <a:gd name="connsiteX286" fmla="*/ 831881 w 1964529"/>
                <a:gd name="connsiteY286" fmla="*/ 466350 h 1262083"/>
                <a:gd name="connsiteX287" fmla="*/ 843667 w 1964529"/>
                <a:gd name="connsiteY287" fmla="*/ 463971 h 1262083"/>
                <a:gd name="connsiteX288" fmla="*/ 846791 w 1964529"/>
                <a:gd name="connsiteY288" fmla="*/ 452585 h 1262083"/>
                <a:gd name="connsiteX289" fmla="*/ 897544 w 1964529"/>
                <a:gd name="connsiteY289" fmla="*/ 427830 h 1262083"/>
                <a:gd name="connsiteX290" fmla="*/ 906402 w 1964529"/>
                <a:gd name="connsiteY290" fmla="*/ 429146 h 1262083"/>
                <a:gd name="connsiteX291" fmla="*/ 914360 w 1964529"/>
                <a:gd name="connsiteY291" fmla="*/ 418916 h 1262083"/>
                <a:gd name="connsiteX292" fmla="*/ 917564 w 1964529"/>
                <a:gd name="connsiteY292" fmla="*/ 417766 h 1262083"/>
                <a:gd name="connsiteX293" fmla="*/ 914956 w 1964529"/>
                <a:gd name="connsiteY293" fmla="*/ 415992 h 1262083"/>
                <a:gd name="connsiteX294" fmla="*/ 1259538 w 1964529"/>
                <a:gd name="connsiteY294" fmla="*/ 356177 h 1262083"/>
                <a:gd name="connsiteX295" fmla="*/ 1245677 w 1964529"/>
                <a:gd name="connsiteY295" fmla="*/ 361842 h 1262083"/>
                <a:gd name="connsiteX296" fmla="*/ 1242885 w 1964529"/>
                <a:gd name="connsiteY296" fmla="*/ 360701 h 1262083"/>
                <a:gd name="connsiteX297" fmla="*/ 1243853 w 1964529"/>
                <a:gd name="connsiteY297" fmla="*/ 363870 h 1262083"/>
                <a:gd name="connsiteX298" fmla="*/ 1241238 w 1964529"/>
                <a:gd name="connsiteY298" fmla="*/ 376826 h 1262083"/>
                <a:gd name="connsiteX299" fmla="*/ 1236293 w 1964529"/>
                <a:gd name="connsiteY299" fmla="*/ 384160 h 1262083"/>
                <a:gd name="connsiteX300" fmla="*/ 1238169 w 1964529"/>
                <a:gd name="connsiteY300" fmla="*/ 386225 h 1262083"/>
                <a:gd name="connsiteX301" fmla="*/ 1243853 w 1964529"/>
                <a:gd name="connsiteY301" fmla="*/ 404834 h 1262083"/>
                <a:gd name="connsiteX302" fmla="*/ 1240384 w 1964529"/>
                <a:gd name="connsiteY302" fmla="*/ 416191 h 1262083"/>
                <a:gd name="connsiteX303" fmla="*/ 1247975 w 1964529"/>
                <a:gd name="connsiteY303" fmla="*/ 418916 h 1262083"/>
                <a:gd name="connsiteX304" fmla="*/ 1248161 w 1964529"/>
                <a:gd name="connsiteY304" fmla="*/ 419155 h 1262083"/>
                <a:gd name="connsiteX305" fmla="*/ 1258886 w 1964529"/>
                <a:gd name="connsiteY305" fmla="*/ 393263 h 1262083"/>
                <a:gd name="connsiteX306" fmla="*/ 1261660 w 1964529"/>
                <a:gd name="connsiteY306" fmla="*/ 391392 h 1262083"/>
                <a:gd name="connsiteX307" fmla="*/ 1257151 w 1964529"/>
                <a:gd name="connsiteY307" fmla="*/ 382012 h 1262083"/>
                <a:gd name="connsiteX308" fmla="*/ 1255328 w 1964529"/>
                <a:gd name="connsiteY308" fmla="*/ 369959 h 1262083"/>
                <a:gd name="connsiteX309" fmla="*/ 1076002 w 1964529"/>
                <a:gd name="connsiteY309" fmla="*/ 244684 h 1262083"/>
                <a:gd name="connsiteX310" fmla="*/ 1060534 w 1964529"/>
                <a:gd name="connsiteY310" fmla="*/ 246982 h 1262083"/>
                <a:gd name="connsiteX311" fmla="*/ 1055555 w 1964529"/>
                <a:gd name="connsiteY311" fmla="*/ 245862 h 1262083"/>
                <a:gd name="connsiteX312" fmla="*/ 1056886 w 1964529"/>
                <a:gd name="connsiteY312" fmla="*/ 250714 h 1262083"/>
                <a:gd name="connsiteX313" fmla="*/ 1068671 w 1964529"/>
                <a:gd name="connsiteY313" fmla="*/ 253093 h 1262083"/>
                <a:gd name="connsiteX314" fmla="*/ 1093426 w 1964529"/>
                <a:gd name="connsiteY314" fmla="*/ 290440 h 1262083"/>
                <a:gd name="connsiteX315" fmla="*/ 1091027 w 1964529"/>
                <a:gd name="connsiteY315" fmla="*/ 302323 h 1262083"/>
                <a:gd name="connsiteX316" fmla="*/ 1093246 w 1964529"/>
                <a:gd name="connsiteY316" fmla="*/ 302652 h 1262083"/>
                <a:gd name="connsiteX317" fmla="*/ 1099781 w 1964529"/>
                <a:gd name="connsiteY317" fmla="*/ 294252 h 1262083"/>
                <a:gd name="connsiteX318" fmla="*/ 1125401 w 1964529"/>
                <a:gd name="connsiteY318" fmla="*/ 285055 h 1262083"/>
                <a:gd name="connsiteX319" fmla="*/ 1133389 w 1964529"/>
                <a:gd name="connsiteY319" fmla="*/ 265769 h 1262083"/>
                <a:gd name="connsiteX320" fmla="*/ 1135667 w 1964529"/>
                <a:gd name="connsiteY320" fmla="*/ 264233 h 1262083"/>
                <a:gd name="connsiteX321" fmla="*/ 1131965 w 1964529"/>
                <a:gd name="connsiteY321" fmla="*/ 256531 h 1262083"/>
                <a:gd name="connsiteX322" fmla="*/ 1131173 w 1964529"/>
                <a:gd name="connsiteY322" fmla="*/ 251297 h 1262083"/>
                <a:gd name="connsiteX323" fmla="*/ 1108324 w 1964529"/>
                <a:gd name="connsiteY323" fmla="*/ 260636 h 1262083"/>
                <a:gd name="connsiteX324" fmla="*/ 1078691 w 1964529"/>
                <a:gd name="connsiteY324" fmla="*/ 248524 h 1262083"/>
                <a:gd name="connsiteX325" fmla="*/ 849082 w 1964529"/>
                <a:gd name="connsiteY325" fmla="*/ 244149 h 1262083"/>
                <a:gd name="connsiteX326" fmla="*/ 836480 w 1964529"/>
                <a:gd name="connsiteY326" fmla="*/ 246982 h 1262083"/>
                <a:gd name="connsiteX327" fmla="*/ 825650 w 1964529"/>
                <a:gd name="connsiteY327" fmla="*/ 245373 h 1262083"/>
                <a:gd name="connsiteX328" fmla="*/ 823444 w 1964529"/>
                <a:gd name="connsiteY328" fmla="*/ 248524 h 1262083"/>
                <a:gd name="connsiteX329" fmla="*/ 793810 w 1964529"/>
                <a:gd name="connsiteY329" fmla="*/ 260636 h 1262083"/>
                <a:gd name="connsiteX330" fmla="*/ 789061 w 1964529"/>
                <a:gd name="connsiteY330" fmla="*/ 258695 h 1262083"/>
                <a:gd name="connsiteX331" fmla="*/ 788881 w 1964529"/>
                <a:gd name="connsiteY331" fmla="*/ 259589 h 1262083"/>
                <a:gd name="connsiteX332" fmla="*/ 783936 w 1964529"/>
                <a:gd name="connsiteY332" fmla="*/ 266923 h 1262083"/>
                <a:gd name="connsiteX333" fmla="*/ 785812 w 1964529"/>
                <a:gd name="connsiteY333" fmla="*/ 268988 h 1262083"/>
                <a:gd name="connsiteX334" fmla="*/ 791496 w 1964529"/>
                <a:gd name="connsiteY334" fmla="*/ 287597 h 1262083"/>
                <a:gd name="connsiteX335" fmla="*/ 790134 w 1964529"/>
                <a:gd name="connsiteY335" fmla="*/ 292056 h 1262083"/>
                <a:gd name="connsiteX336" fmla="*/ 796253 w 1964529"/>
                <a:gd name="connsiteY336" fmla="*/ 294252 h 1262083"/>
                <a:gd name="connsiteX337" fmla="*/ 802964 w 1964529"/>
                <a:gd name="connsiteY337" fmla="*/ 302880 h 1262083"/>
                <a:gd name="connsiteX338" fmla="*/ 811768 w 1964529"/>
                <a:gd name="connsiteY338" fmla="*/ 301572 h 1262083"/>
                <a:gd name="connsiteX339" fmla="*/ 812446 w 1964529"/>
                <a:gd name="connsiteY339" fmla="*/ 301724 h 1262083"/>
                <a:gd name="connsiteX340" fmla="*/ 810740 w 1964529"/>
                <a:gd name="connsiteY340" fmla="*/ 290440 h 1262083"/>
                <a:gd name="connsiteX341" fmla="*/ 835495 w 1964529"/>
                <a:gd name="connsiteY341" fmla="*/ 253093 h 1262083"/>
                <a:gd name="connsiteX342" fmla="*/ 847281 w 1964529"/>
                <a:gd name="connsiteY342" fmla="*/ 250714 h 1262083"/>
                <a:gd name="connsiteX343" fmla="*/ 950118 w 1964529"/>
                <a:gd name="connsiteY343" fmla="*/ 0 h 1262083"/>
                <a:gd name="connsiteX344" fmla="*/ 973367 w 1964529"/>
                <a:gd name="connsiteY344" fmla="*/ 8346 h 1262083"/>
                <a:gd name="connsiteX345" fmla="*/ 979113 w 1964529"/>
                <a:gd name="connsiteY345" fmla="*/ 15732 h 1262083"/>
                <a:gd name="connsiteX346" fmla="*/ 986650 w 1964529"/>
                <a:gd name="connsiteY346" fmla="*/ 14613 h 1262083"/>
                <a:gd name="connsiteX347" fmla="*/ 1022331 w 1964529"/>
                <a:gd name="connsiteY347" fmla="*/ 32016 h 1262083"/>
                <a:gd name="connsiteX348" fmla="*/ 1024527 w 1964529"/>
                <a:gd name="connsiteY348" fmla="*/ 40021 h 1262083"/>
                <a:gd name="connsiteX349" fmla="*/ 1032813 w 1964529"/>
                <a:gd name="connsiteY349" fmla="*/ 41693 h 1262083"/>
                <a:gd name="connsiteX350" fmla="*/ 1050216 w 1964529"/>
                <a:gd name="connsiteY350" fmla="*/ 67949 h 1262083"/>
                <a:gd name="connsiteX351" fmla="*/ 1047977 w 1964529"/>
                <a:gd name="connsiteY351" fmla="*/ 79040 h 1262083"/>
                <a:gd name="connsiteX352" fmla="*/ 1043743 w 1964529"/>
                <a:gd name="connsiteY352" fmla="*/ 85319 h 1262083"/>
                <a:gd name="connsiteX353" fmla="*/ 1045350 w 1964529"/>
                <a:gd name="connsiteY353" fmla="*/ 87087 h 1262083"/>
                <a:gd name="connsiteX354" fmla="*/ 1045633 w 1964529"/>
                <a:gd name="connsiteY354" fmla="*/ 88014 h 1262083"/>
                <a:gd name="connsiteX355" fmla="*/ 1067361 w 1964529"/>
                <a:gd name="connsiteY355" fmla="*/ 83130 h 1262083"/>
                <a:gd name="connsiteX356" fmla="*/ 1074634 w 1964529"/>
                <a:gd name="connsiteY356" fmla="*/ 84210 h 1262083"/>
                <a:gd name="connsiteX357" fmla="*/ 1081169 w 1964529"/>
                <a:gd name="connsiteY357" fmla="*/ 75810 h 1262083"/>
                <a:gd name="connsiteX358" fmla="*/ 1108324 w 1964529"/>
                <a:gd name="connsiteY358" fmla="*/ 66062 h 1262083"/>
                <a:gd name="connsiteX359" fmla="*/ 1135479 w 1964529"/>
                <a:gd name="connsiteY359" fmla="*/ 75810 h 1262083"/>
                <a:gd name="connsiteX360" fmla="*/ 1142191 w 1964529"/>
                <a:gd name="connsiteY360" fmla="*/ 84437 h 1262083"/>
                <a:gd name="connsiteX361" fmla="*/ 1150994 w 1964529"/>
                <a:gd name="connsiteY361" fmla="*/ 83130 h 1262083"/>
                <a:gd name="connsiteX362" fmla="*/ 1192670 w 1964529"/>
                <a:gd name="connsiteY362" fmla="*/ 103457 h 1262083"/>
                <a:gd name="connsiteX363" fmla="*/ 1195235 w 1964529"/>
                <a:gd name="connsiteY363" fmla="*/ 112807 h 1262083"/>
                <a:gd name="connsiteX364" fmla="*/ 1204913 w 1964529"/>
                <a:gd name="connsiteY364" fmla="*/ 114760 h 1262083"/>
                <a:gd name="connsiteX365" fmla="*/ 1225240 w 1964529"/>
                <a:gd name="connsiteY365" fmla="*/ 145428 h 1262083"/>
                <a:gd name="connsiteX366" fmla="*/ 1222625 w 1964529"/>
                <a:gd name="connsiteY366" fmla="*/ 158383 h 1262083"/>
                <a:gd name="connsiteX367" fmla="*/ 1217680 w 1964529"/>
                <a:gd name="connsiteY367" fmla="*/ 165717 h 1262083"/>
                <a:gd name="connsiteX368" fmla="*/ 1219556 w 1964529"/>
                <a:gd name="connsiteY368" fmla="*/ 167782 h 1262083"/>
                <a:gd name="connsiteX369" fmla="*/ 1221996 w 1964529"/>
                <a:gd name="connsiteY369" fmla="*/ 175769 h 1262083"/>
                <a:gd name="connsiteX370" fmla="*/ 1245677 w 1964529"/>
                <a:gd name="connsiteY370" fmla="*/ 167268 h 1262083"/>
                <a:gd name="connsiteX371" fmla="*/ 1272832 w 1964529"/>
                <a:gd name="connsiteY371" fmla="*/ 177016 h 1262083"/>
                <a:gd name="connsiteX372" fmla="*/ 1279544 w 1964529"/>
                <a:gd name="connsiteY372" fmla="*/ 185643 h 1262083"/>
                <a:gd name="connsiteX373" fmla="*/ 1288347 w 1964529"/>
                <a:gd name="connsiteY373" fmla="*/ 184336 h 1262083"/>
                <a:gd name="connsiteX374" fmla="*/ 1330023 w 1964529"/>
                <a:gd name="connsiteY374" fmla="*/ 204663 h 1262083"/>
                <a:gd name="connsiteX375" fmla="*/ 1332588 w 1964529"/>
                <a:gd name="connsiteY375" fmla="*/ 214013 h 1262083"/>
                <a:gd name="connsiteX376" fmla="*/ 1342266 w 1964529"/>
                <a:gd name="connsiteY376" fmla="*/ 215966 h 1262083"/>
                <a:gd name="connsiteX377" fmla="*/ 1362593 w 1964529"/>
                <a:gd name="connsiteY377" fmla="*/ 246634 h 1262083"/>
                <a:gd name="connsiteX378" fmla="*/ 1359978 w 1964529"/>
                <a:gd name="connsiteY378" fmla="*/ 259589 h 1262083"/>
                <a:gd name="connsiteX379" fmla="*/ 1355033 w 1964529"/>
                <a:gd name="connsiteY379" fmla="*/ 266923 h 1262083"/>
                <a:gd name="connsiteX380" fmla="*/ 1356909 w 1964529"/>
                <a:gd name="connsiteY380" fmla="*/ 268988 h 1262083"/>
                <a:gd name="connsiteX381" fmla="*/ 1362054 w 1964529"/>
                <a:gd name="connsiteY381" fmla="*/ 285831 h 1262083"/>
                <a:gd name="connsiteX382" fmla="*/ 1362562 w 1964529"/>
                <a:gd name="connsiteY382" fmla="*/ 285178 h 1262083"/>
                <a:gd name="connsiteX383" fmla="*/ 1395632 w 1964529"/>
                <a:gd name="connsiteY383" fmla="*/ 273307 h 1262083"/>
                <a:gd name="connsiteX384" fmla="*/ 1428702 w 1964529"/>
                <a:gd name="connsiteY384" fmla="*/ 285178 h 1262083"/>
                <a:gd name="connsiteX385" fmla="*/ 1436875 w 1964529"/>
                <a:gd name="connsiteY385" fmla="*/ 295685 h 1262083"/>
                <a:gd name="connsiteX386" fmla="*/ 1447596 w 1964529"/>
                <a:gd name="connsiteY386" fmla="*/ 294092 h 1262083"/>
                <a:gd name="connsiteX387" fmla="*/ 1498350 w 1964529"/>
                <a:gd name="connsiteY387" fmla="*/ 318847 h 1262083"/>
                <a:gd name="connsiteX388" fmla="*/ 1501474 w 1964529"/>
                <a:gd name="connsiteY388" fmla="*/ 330233 h 1262083"/>
                <a:gd name="connsiteX389" fmla="*/ 1513259 w 1964529"/>
                <a:gd name="connsiteY389" fmla="*/ 332612 h 1262083"/>
                <a:gd name="connsiteX390" fmla="*/ 1538014 w 1964529"/>
                <a:gd name="connsiteY390" fmla="*/ 369959 h 1262083"/>
                <a:gd name="connsiteX391" fmla="*/ 1534829 w 1964529"/>
                <a:gd name="connsiteY391" fmla="*/ 385736 h 1262083"/>
                <a:gd name="connsiteX392" fmla="*/ 1528807 w 1964529"/>
                <a:gd name="connsiteY392" fmla="*/ 394668 h 1262083"/>
                <a:gd name="connsiteX393" fmla="*/ 1531092 w 1964529"/>
                <a:gd name="connsiteY393" fmla="*/ 397183 h 1262083"/>
                <a:gd name="connsiteX394" fmla="*/ 1538014 w 1964529"/>
                <a:gd name="connsiteY394" fmla="*/ 419844 h 1262083"/>
                <a:gd name="connsiteX395" fmla="*/ 1513259 w 1964529"/>
                <a:gd name="connsiteY395" fmla="*/ 457191 h 1262083"/>
                <a:gd name="connsiteX396" fmla="*/ 1500870 w 1964529"/>
                <a:gd name="connsiteY396" fmla="*/ 459692 h 1262083"/>
                <a:gd name="connsiteX397" fmla="*/ 1498350 w 1964529"/>
                <a:gd name="connsiteY397" fmla="*/ 468878 h 1262083"/>
                <a:gd name="connsiteX398" fmla="*/ 1478393 w 1964529"/>
                <a:gd name="connsiteY398" fmla="*/ 486710 h 1262083"/>
                <a:gd name="connsiteX399" fmla="*/ 1470748 w 1964529"/>
                <a:gd name="connsiteY399" fmla="*/ 488429 h 1262083"/>
                <a:gd name="connsiteX400" fmla="*/ 1489237 w 1964529"/>
                <a:gd name="connsiteY400" fmla="*/ 492585 h 1262083"/>
                <a:gd name="connsiteX401" fmla="*/ 1509194 w 1964529"/>
                <a:gd name="connsiteY401" fmla="*/ 510417 h 1262083"/>
                <a:gd name="connsiteX402" fmla="*/ 1512318 w 1964529"/>
                <a:gd name="connsiteY402" fmla="*/ 521803 h 1262083"/>
                <a:gd name="connsiteX403" fmla="*/ 1524103 w 1964529"/>
                <a:gd name="connsiteY403" fmla="*/ 524182 h 1262083"/>
                <a:gd name="connsiteX404" fmla="*/ 1541936 w 1964529"/>
                <a:gd name="connsiteY404" fmla="*/ 538867 h 1262083"/>
                <a:gd name="connsiteX405" fmla="*/ 1548554 w 1964529"/>
                <a:gd name="connsiteY405" fmla="*/ 560534 h 1262083"/>
                <a:gd name="connsiteX406" fmla="*/ 1567966 w 1964529"/>
                <a:gd name="connsiteY406" fmla="*/ 543189 h 1262083"/>
                <a:gd name="connsiteX407" fmla="*/ 1598763 w 1964529"/>
                <a:gd name="connsiteY407" fmla="*/ 536266 h 1262083"/>
                <a:gd name="connsiteX408" fmla="*/ 1607621 w 1964529"/>
                <a:gd name="connsiteY408" fmla="*/ 537582 h 1262083"/>
                <a:gd name="connsiteX409" fmla="*/ 1615579 w 1964529"/>
                <a:gd name="connsiteY409" fmla="*/ 527352 h 1262083"/>
                <a:gd name="connsiteX410" fmla="*/ 1648649 w 1964529"/>
                <a:gd name="connsiteY410" fmla="*/ 515481 h 1262083"/>
                <a:gd name="connsiteX411" fmla="*/ 1681719 w 1964529"/>
                <a:gd name="connsiteY411" fmla="*/ 527352 h 1262083"/>
                <a:gd name="connsiteX412" fmla="*/ 1689892 w 1964529"/>
                <a:gd name="connsiteY412" fmla="*/ 537859 h 1262083"/>
                <a:gd name="connsiteX413" fmla="*/ 1700613 w 1964529"/>
                <a:gd name="connsiteY413" fmla="*/ 536266 h 1262083"/>
                <a:gd name="connsiteX414" fmla="*/ 1751367 w 1964529"/>
                <a:gd name="connsiteY414" fmla="*/ 561021 h 1262083"/>
                <a:gd name="connsiteX415" fmla="*/ 1754491 w 1964529"/>
                <a:gd name="connsiteY415" fmla="*/ 572407 h 1262083"/>
                <a:gd name="connsiteX416" fmla="*/ 1766276 w 1964529"/>
                <a:gd name="connsiteY416" fmla="*/ 574786 h 1262083"/>
                <a:gd name="connsiteX417" fmla="*/ 1791031 w 1964529"/>
                <a:gd name="connsiteY417" fmla="*/ 612133 h 1262083"/>
                <a:gd name="connsiteX418" fmla="*/ 1787846 w 1964529"/>
                <a:gd name="connsiteY418" fmla="*/ 627910 h 1262083"/>
                <a:gd name="connsiteX419" fmla="*/ 1781824 w 1964529"/>
                <a:gd name="connsiteY419" fmla="*/ 636842 h 1262083"/>
                <a:gd name="connsiteX420" fmla="*/ 1784109 w 1964529"/>
                <a:gd name="connsiteY420" fmla="*/ 639357 h 1262083"/>
                <a:gd name="connsiteX421" fmla="*/ 1791031 w 1964529"/>
                <a:gd name="connsiteY421" fmla="*/ 662018 h 1262083"/>
                <a:gd name="connsiteX422" fmla="*/ 1784109 w 1964529"/>
                <a:gd name="connsiteY422" fmla="*/ 684680 h 1262083"/>
                <a:gd name="connsiteX423" fmla="*/ 1774213 w 1964529"/>
                <a:gd name="connsiteY423" fmla="*/ 692829 h 1262083"/>
                <a:gd name="connsiteX424" fmla="*/ 1791891 w 1964529"/>
                <a:gd name="connsiteY424" fmla="*/ 695922 h 1262083"/>
                <a:gd name="connsiteX425" fmla="*/ 1808713 w 1964529"/>
                <a:gd name="connsiteY425" fmla="*/ 705751 h 1262083"/>
                <a:gd name="connsiteX426" fmla="*/ 1817961 w 1964529"/>
                <a:gd name="connsiteY426" fmla="*/ 717639 h 1262083"/>
                <a:gd name="connsiteX427" fmla="*/ 1830093 w 1964529"/>
                <a:gd name="connsiteY427" fmla="*/ 715838 h 1262083"/>
                <a:gd name="connsiteX428" fmla="*/ 1887523 w 1964529"/>
                <a:gd name="connsiteY428" fmla="*/ 743848 h 1262083"/>
                <a:gd name="connsiteX429" fmla="*/ 1891058 w 1964529"/>
                <a:gd name="connsiteY429" fmla="*/ 756733 h 1262083"/>
                <a:gd name="connsiteX430" fmla="*/ 1904394 w 1964529"/>
                <a:gd name="connsiteY430" fmla="*/ 759425 h 1262083"/>
                <a:gd name="connsiteX431" fmla="*/ 1932405 w 1964529"/>
                <a:gd name="connsiteY431" fmla="*/ 801684 h 1262083"/>
                <a:gd name="connsiteX432" fmla="*/ 1928801 w 1964529"/>
                <a:gd name="connsiteY432" fmla="*/ 819536 h 1262083"/>
                <a:gd name="connsiteX433" fmla="*/ 1921987 w 1964529"/>
                <a:gd name="connsiteY433" fmla="*/ 829643 h 1262083"/>
                <a:gd name="connsiteX434" fmla="*/ 1924572 w 1964529"/>
                <a:gd name="connsiteY434" fmla="*/ 832489 h 1262083"/>
                <a:gd name="connsiteX435" fmla="*/ 1932405 w 1964529"/>
                <a:gd name="connsiteY435" fmla="*/ 858131 h 1262083"/>
                <a:gd name="connsiteX436" fmla="*/ 1904394 w 1964529"/>
                <a:gd name="connsiteY436" fmla="*/ 900391 h 1262083"/>
                <a:gd name="connsiteX437" fmla="*/ 1890375 w 1964529"/>
                <a:gd name="connsiteY437" fmla="*/ 903221 h 1262083"/>
                <a:gd name="connsiteX438" fmla="*/ 1887523 w 1964529"/>
                <a:gd name="connsiteY438" fmla="*/ 913615 h 1262083"/>
                <a:gd name="connsiteX439" fmla="*/ 1864941 w 1964529"/>
                <a:gd name="connsiteY439" fmla="*/ 933794 h 1262083"/>
                <a:gd name="connsiteX440" fmla="*/ 1850119 w 1964529"/>
                <a:gd name="connsiteY440" fmla="*/ 937126 h 1262083"/>
                <a:gd name="connsiteX441" fmla="*/ 1855217 w 1964529"/>
                <a:gd name="connsiteY441" fmla="*/ 938956 h 1262083"/>
                <a:gd name="connsiteX442" fmla="*/ 1863390 w 1964529"/>
                <a:gd name="connsiteY442" fmla="*/ 949462 h 1262083"/>
                <a:gd name="connsiteX443" fmla="*/ 1874111 w 1964529"/>
                <a:gd name="connsiteY443" fmla="*/ 947870 h 1262083"/>
                <a:gd name="connsiteX444" fmla="*/ 1924865 w 1964529"/>
                <a:gd name="connsiteY444" fmla="*/ 972624 h 1262083"/>
                <a:gd name="connsiteX445" fmla="*/ 1927989 w 1964529"/>
                <a:gd name="connsiteY445" fmla="*/ 984011 h 1262083"/>
                <a:gd name="connsiteX446" fmla="*/ 1939774 w 1964529"/>
                <a:gd name="connsiteY446" fmla="*/ 986390 h 1262083"/>
                <a:gd name="connsiteX447" fmla="*/ 1964529 w 1964529"/>
                <a:gd name="connsiteY447" fmla="*/ 1023737 h 1262083"/>
                <a:gd name="connsiteX448" fmla="*/ 1961344 w 1964529"/>
                <a:gd name="connsiteY448" fmla="*/ 1039514 h 1262083"/>
                <a:gd name="connsiteX449" fmla="*/ 1955322 w 1964529"/>
                <a:gd name="connsiteY449" fmla="*/ 1048445 h 1262083"/>
                <a:gd name="connsiteX450" fmla="*/ 1957607 w 1964529"/>
                <a:gd name="connsiteY450" fmla="*/ 1050960 h 1262083"/>
                <a:gd name="connsiteX451" fmla="*/ 1964529 w 1964529"/>
                <a:gd name="connsiteY451" fmla="*/ 1073622 h 1262083"/>
                <a:gd name="connsiteX452" fmla="*/ 1939774 w 1964529"/>
                <a:gd name="connsiteY452" fmla="*/ 1110968 h 1262083"/>
                <a:gd name="connsiteX453" fmla="*/ 1927385 w 1964529"/>
                <a:gd name="connsiteY453" fmla="*/ 1113469 h 1262083"/>
                <a:gd name="connsiteX454" fmla="*/ 1924865 w 1964529"/>
                <a:gd name="connsiteY454" fmla="*/ 1122655 h 1262083"/>
                <a:gd name="connsiteX455" fmla="*/ 1874111 w 1964529"/>
                <a:gd name="connsiteY455" fmla="*/ 1147410 h 1262083"/>
                <a:gd name="connsiteX456" fmla="*/ 1860922 w 1964529"/>
                <a:gd name="connsiteY456" fmla="*/ 1145450 h 1262083"/>
                <a:gd name="connsiteX457" fmla="*/ 1858235 w 1964529"/>
                <a:gd name="connsiteY457" fmla="*/ 1149289 h 1262083"/>
                <a:gd name="connsiteX458" fmla="*/ 1822147 w 1964529"/>
                <a:gd name="connsiteY458" fmla="*/ 1164038 h 1262083"/>
                <a:gd name="connsiteX459" fmla="*/ 1786059 w 1964529"/>
                <a:gd name="connsiteY459" fmla="*/ 1149289 h 1262083"/>
                <a:gd name="connsiteX460" fmla="*/ 1782784 w 1964529"/>
                <a:gd name="connsiteY460" fmla="*/ 1144612 h 1262083"/>
                <a:gd name="connsiteX461" fmla="*/ 1763947 w 1964529"/>
                <a:gd name="connsiteY461" fmla="*/ 1147410 h 1262083"/>
                <a:gd name="connsiteX462" fmla="*/ 1713194 w 1964529"/>
                <a:gd name="connsiteY462" fmla="*/ 1122655 h 1262083"/>
                <a:gd name="connsiteX463" fmla="*/ 1711277 w 1964529"/>
                <a:gd name="connsiteY463" fmla="*/ 1115670 h 1262083"/>
                <a:gd name="connsiteX464" fmla="*/ 1698284 w 1964529"/>
                <a:gd name="connsiteY464" fmla="*/ 1113047 h 1262083"/>
                <a:gd name="connsiteX465" fmla="*/ 1673529 w 1964529"/>
                <a:gd name="connsiteY465" fmla="*/ 1075700 h 1262083"/>
                <a:gd name="connsiteX466" fmla="*/ 1685401 w 1964529"/>
                <a:gd name="connsiteY466" fmla="*/ 1047040 h 1262083"/>
                <a:gd name="connsiteX467" fmla="*/ 1688175 w 1964529"/>
                <a:gd name="connsiteY467" fmla="*/ 1045169 h 1262083"/>
                <a:gd name="connsiteX468" fmla="*/ 1685203 w 1964529"/>
                <a:gd name="connsiteY468" fmla="*/ 1038988 h 1262083"/>
                <a:gd name="connsiteX469" fmla="*/ 1655368 w 1964529"/>
                <a:gd name="connsiteY469" fmla="*/ 1051182 h 1262083"/>
                <a:gd name="connsiteX470" fmla="*/ 1652767 w 1964529"/>
                <a:gd name="connsiteY470" fmla="*/ 1050119 h 1262083"/>
                <a:gd name="connsiteX471" fmla="*/ 1653679 w 1964529"/>
                <a:gd name="connsiteY471" fmla="*/ 1053106 h 1262083"/>
                <a:gd name="connsiteX472" fmla="*/ 1650494 w 1964529"/>
                <a:gd name="connsiteY472" fmla="*/ 1068883 h 1262083"/>
                <a:gd name="connsiteX473" fmla="*/ 1644472 w 1964529"/>
                <a:gd name="connsiteY473" fmla="*/ 1077814 h 1262083"/>
                <a:gd name="connsiteX474" fmla="*/ 1646757 w 1964529"/>
                <a:gd name="connsiteY474" fmla="*/ 1080329 h 1262083"/>
                <a:gd name="connsiteX475" fmla="*/ 1653679 w 1964529"/>
                <a:gd name="connsiteY475" fmla="*/ 1102991 h 1262083"/>
                <a:gd name="connsiteX476" fmla="*/ 1628924 w 1964529"/>
                <a:gd name="connsiteY476" fmla="*/ 1140337 h 1262083"/>
                <a:gd name="connsiteX477" fmla="*/ 1616535 w 1964529"/>
                <a:gd name="connsiteY477" fmla="*/ 1142838 h 1262083"/>
                <a:gd name="connsiteX478" fmla="*/ 1614015 w 1964529"/>
                <a:gd name="connsiteY478" fmla="*/ 1152024 h 1262083"/>
                <a:gd name="connsiteX479" fmla="*/ 1563261 w 1964529"/>
                <a:gd name="connsiteY479" fmla="*/ 1176779 h 1262083"/>
                <a:gd name="connsiteX480" fmla="*/ 1550072 w 1964529"/>
                <a:gd name="connsiteY480" fmla="*/ 1174819 h 1262083"/>
                <a:gd name="connsiteX481" fmla="*/ 1547385 w 1964529"/>
                <a:gd name="connsiteY481" fmla="*/ 1178658 h 1262083"/>
                <a:gd name="connsiteX482" fmla="*/ 1511297 w 1964529"/>
                <a:gd name="connsiteY482" fmla="*/ 1193407 h 1262083"/>
                <a:gd name="connsiteX483" fmla="*/ 1475209 w 1964529"/>
                <a:gd name="connsiteY483" fmla="*/ 1178658 h 1262083"/>
                <a:gd name="connsiteX484" fmla="*/ 1471934 w 1964529"/>
                <a:gd name="connsiteY484" fmla="*/ 1173981 h 1262083"/>
                <a:gd name="connsiteX485" fmla="*/ 1453097 w 1964529"/>
                <a:gd name="connsiteY485" fmla="*/ 1176779 h 1262083"/>
                <a:gd name="connsiteX486" fmla="*/ 1402344 w 1964529"/>
                <a:gd name="connsiteY486" fmla="*/ 1152024 h 1262083"/>
                <a:gd name="connsiteX487" fmla="*/ 1400427 w 1964529"/>
                <a:gd name="connsiteY487" fmla="*/ 1145039 h 1262083"/>
                <a:gd name="connsiteX488" fmla="*/ 1387434 w 1964529"/>
                <a:gd name="connsiteY488" fmla="*/ 1142416 h 1262083"/>
                <a:gd name="connsiteX489" fmla="*/ 1362679 w 1964529"/>
                <a:gd name="connsiteY489" fmla="*/ 1105069 h 1262083"/>
                <a:gd name="connsiteX490" fmla="*/ 1374551 w 1964529"/>
                <a:gd name="connsiteY490" fmla="*/ 1076409 h 1262083"/>
                <a:gd name="connsiteX491" fmla="*/ 1377325 w 1964529"/>
                <a:gd name="connsiteY491" fmla="*/ 1074538 h 1262083"/>
                <a:gd name="connsiteX492" fmla="*/ 1372816 w 1964529"/>
                <a:gd name="connsiteY492" fmla="*/ 1065158 h 1262083"/>
                <a:gd name="connsiteX493" fmla="*/ 1370993 w 1964529"/>
                <a:gd name="connsiteY493" fmla="*/ 1053106 h 1262083"/>
                <a:gd name="connsiteX494" fmla="*/ 1395748 w 1964529"/>
                <a:gd name="connsiteY494" fmla="*/ 1015759 h 1262083"/>
                <a:gd name="connsiteX495" fmla="*/ 1407534 w 1964529"/>
                <a:gd name="connsiteY495" fmla="*/ 1013380 h 1262083"/>
                <a:gd name="connsiteX496" fmla="*/ 1408973 w 1964529"/>
                <a:gd name="connsiteY496" fmla="*/ 1008134 h 1262083"/>
                <a:gd name="connsiteX497" fmla="*/ 1393429 w 1964529"/>
                <a:gd name="connsiteY497" fmla="*/ 1005070 h 1262083"/>
                <a:gd name="connsiteX498" fmla="*/ 1377617 w 1964529"/>
                <a:gd name="connsiteY498" fmla="*/ 994317 h 1262083"/>
                <a:gd name="connsiteX499" fmla="*/ 1374342 w 1964529"/>
                <a:gd name="connsiteY499" fmla="*/ 989640 h 1262083"/>
                <a:gd name="connsiteX500" fmla="*/ 1360985 w 1964529"/>
                <a:gd name="connsiteY500" fmla="*/ 991624 h 1262083"/>
                <a:gd name="connsiteX501" fmla="*/ 1358924 w 1964529"/>
                <a:gd name="connsiteY501" fmla="*/ 994680 h 1262083"/>
                <a:gd name="connsiteX502" fmla="*/ 1361209 w 1964529"/>
                <a:gd name="connsiteY502" fmla="*/ 997195 h 1262083"/>
                <a:gd name="connsiteX503" fmla="*/ 1368131 w 1964529"/>
                <a:gd name="connsiteY503" fmla="*/ 1019857 h 1262083"/>
                <a:gd name="connsiteX504" fmla="*/ 1343376 w 1964529"/>
                <a:gd name="connsiteY504" fmla="*/ 1057203 h 1262083"/>
                <a:gd name="connsiteX505" fmla="*/ 1330987 w 1964529"/>
                <a:gd name="connsiteY505" fmla="*/ 1059704 h 1262083"/>
                <a:gd name="connsiteX506" fmla="*/ 1328467 w 1964529"/>
                <a:gd name="connsiteY506" fmla="*/ 1068890 h 1262083"/>
                <a:gd name="connsiteX507" fmla="*/ 1277713 w 1964529"/>
                <a:gd name="connsiteY507" fmla="*/ 1093645 h 1262083"/>
                <a:gd name="connsiteX508" fmla="*/ 1264524 w 1964529"/>
                <a:gd name="connsiteY508" fmla="*/ 1091685 h 1262083"/>
                <a:gd name="connsiteX509" fmla="*/ 1261837 w 1964529"/>
                <a:gd name="connsiteY509" fmla="*/ 1095524 h 1262083"/>
                <a:gd name="connsiteX510" fmla="*/ 1250429 w 1964529"/>
                <a:gd name="connsiteY510" fmla="*/ 1103281 h 1262083"/>
                <a:gd name="connsiteX511" fmla="*/ 1256080 w 1964529"/>
                <a:gd name="connsiteY511" fmla="*/ 1121782 h 1262083"/>
                <a:gd name="connsiteX512" fmla="*/ 1252895 w 1964529"/>
                <a:gd name="connsiteY512" fmla="*/ 1137559 h 1262083"/>
                <a:gd name="connsiteX513" fmla="*/ 1246873 w 1964529"/>
                <a:gd name="connsiteY513" fmla="*/ 1146490 h 1262083"/>
                <a:gd name="connsiteX514" fmla="*/ 1249158 w 1964529"/>
                <a:gd name="connsiteY514" fmla="*/ 1149005 h 1262083"/>
                <a:gd name="connsiteX515" fmla="*/ 1256080 w 1964529"/>
                <a:gd name="connsiteY515" fmla="*/ 1171667 h 1262083"/>
                <a:gd name="connsiteX516" fmla="*/ 1231325 w 1964529"/>
                <a:gd name="connsiteY516" fmla="*/ 1209013 h 1262083"/>
                <a:gd name="connsiteX517" fmla="*/ 1218936 w 1964529"/>
                <a:gd name="connsiteY517" fmla="*/ 1211514 h 1262083"/>
                <a:gd name="connsiteX518" fmla="*/ 1216416 w 1964529"/>
                <a:gd name="connsiteY518" fmla="*/ 1220700 h 1262083"/>
                <a:gd name="connsiteX519" fmla="*/ 1165662 w 1964529"/>
                <a:gd name="connsiteY519" fmla="*/ 1245455 h 1262083"/>
                <a:gd name="connsiteX520" fmla="*/ 1152473 w 1964529"/>
                <a:gd name="connsiteY520" fmla="*/ 1243495 h 1262083"/>
                <a:gd name="connsiteX521" fmla="*/ 1149786 w 1964529"/>
                <a:gd name="connsiteY521" fmla="*/ 1247334 h 1262083"/>
                <a:gd name="connsiteX522" fmla="*/ 1113698 w 1964529"/>
                <a:gd name="connsiteY522" fmla="*/ 1262083 h 1262083"/>
                <a:gd name="connsiteX523" fmla="*/ 1077610 w 1964529"/>
                <a:gd name="connsiteY523" fmla="*/ 1247334 h 1262083"/>
                <a:gd name="connsiteX524" fmla="*/ 1074335 w 1964529"/>
                <a:gd name="connsiteY524" fmla="*/ 1242657 h 1262083"/>
                <a:gd name="connsiteX525" fmla="*/ 1055498 w 1964529"/>
                <a:gd name="connsiteY525" fmla="*/ 1245455 h 1262083"/>
                <a:gd name="connsiteX526" fmla="*/ 1004744 w 1964529"/>
                <a:gd name="connsiteY526" fmla="*/ 1220700 h 1262083"/>
                <a:gd name="connsiteX527" fmla="*/ 1002828 w 1964529"/>
                <a:gd name="connsiteY527" fmla="*/ 1213715 h 1262083"/>
                <a:gd name="connsiteX528" fmla="*/ 989835 w 1964529"/>
                <a:gd name="connsiteY528" fmla="*/ 1211092 h 1262083"/>
                <a:gd name="connsiteX529" fmla="*/ 965080 w 1964529"/>
                <a:gd name="connsiteY529" fmla="*/ 1173745 h 1262083"/>
                <a:gd name="connsiteX530" fmla="*/ 976951 w 1964529"/>
                <a:gd name="connsiteY530" fmla="*/ 1145085 h 1262083"/>
                <a:gd name="connsiteX531" fmla="*/ 979726 w 1964529"/>
                <a:gd name="connsiteY531" fmla="*/ 1143214 h 1262083"/>
                <a:gd name="connsiteX532" fmla="*/ 975217 w 1964529"/>
                <a:gd name="connsiteY532" fmla="*/ 1133834 h 1262083"/>
                <a:gd name="connsiteX533" fmla="*/ 973394 w 1964529"/>
                <a:gd name="connsiteY533" fmla="*/ 1121782 h 1262083"/>
                <a:gd name="connsiteX534" fmla="*/ 980317 w 1964529"/>
                <a:gd name="connsiteY534" fmla="*/ 1099120 h 1262083"/>
                <a:gd name="connsiteX535" fmla="*/ 987760 w 1964529"/>
                <a:gd name="connsiteY535" fmla="*/ 1092990 h 1262083"/>
                <a:gd name="connsiteX536" fmla="*/ 978976 w 1964529"/>
                <a:gd name="connsiteY536" fmla="*/ 1091685 h 1262083"/>
                <a:gd name="connsiteX537" fmla="*/ 976289 w 1964529"/>
                <a:gd name="connsiteY537" fmla="*/ 1095524 h 1262083"/>
                <a:gd name="connsiteX538" fmla="*/ 940201 w 1964529"/>
                <a:gd name="connsiteY538" fmla="*/ 1110273 h 1262083"/>
                <a:gd name="connsiteX539" fmla="*/ 937966 w 1964529"/>
                <a:gd name="connsiteY539" fmla="*/ 1109833 h 1262083"/>
                <a:gd name="connsiteX540" fmla="*/ 941616 w 1964529"/>
                <a:gd name="connsiteY540" fmla="*/ 1121782 h 1262083"/>
                <a:gd name="connsiteX541" fmla="*/ 938431 w 1964529"/>
                <a:gd name="connsiteY541" fmla="*/ 1137559 h 1262083"/>
                <a:gd name="connsiteX542" fmla="*/ 932409 w 1964529"/>
                <a:gd name="connsiteY542" fmla="*/ 1146490 h 1262083"/>
                <a:gd name="connsiteX543" fmla="*/ 934694 w 1964529"/>
                <a:gd name="connsiteY543" fmla="*/ 1149005 h 1262083"/>
                <a:gd name="connsiteX544" fmla="*/ 941616 w 1964529"/>
                <a:gd name="connsiteY544" fmla="*/ 1171667 h 1262083"/>
                <a:gd name="connsiteX545" fmla="*/ 916861 w 1964529"/>
                <a:gd name="connsiteY545" fmla="*/ 1209013 h 1262083"/>
                <a:gd name="connsiteX546" fmla="*/ 904472 w 1964529"/>
                <a:gd name="connsiteY546" fmla="*/ 1211514 h 1262083"/>
                <a:gd name="connsiteX547" fmla="*/ 901952 w 1964529"/>
                <a:gd name="connsiteY547" fmla="*/ 1220700 h 1262083"/>
                <a:gd name="connsiteX548" fmla="*/ 851198 w 1964529"/>
                <a:gd name="connsiteY548" fmla="*/ 1245455 h 1262083"/>
                <a:gd name="connsiteX549" fmla="*/ 838009 w 1964529"/>
                <a:gd name="connsiteY549" fmla="*/ 1243495 h 1262083"/>
                <a:gd name="connsiteX550" fmla="*/ 835322 w 1964529"/>
                <a:gd name="connsiteY550" fmla="*/ 1247334 h 1262083"/>
                <a:gd name="connsiteX551" fmla="*/ 799234 w 1964529"/>
                <a:gd name="connsiteY551" fmla="*/ 1262083 h 1262083"/>
                <a:gd name="connsiteX552" fmla="*/ 763146 w 1964529"/>
                <a:gd name="connsiteY552" fmla="*/ 1247334 h 1262083"/>
                <a:gd name="connsiteX553" fmla="*/ 759871 w 1964529"/>
                <a:gd name="connsiteY553" fmla="*/ 1242657 h 1262083"/>
                <a:gd name="connsiteX554" fmla="*/ 741034 w 1964529"/>
                <a:gd name="connsiteY554" fmla="*/ 1245455 h 1262083"/>
                <a:gd name="connsiteX555" fmla="*/ 690280 w 1964529"/>
                <a:gd name="connsiteY555" fmla="*/ 1220700 h 1262083"/>
                <a:gd name="connsiteX556" fmla="*/ 688364 w 1964529"/>
                <a:gd name="connsiteY556" fmla="*/ 1213715 h 1262083"/>
                <a:gd name="connsiteX557" fmla="*/ 675371 w 1964529"/>
                <a:gd name="connsiteY557" fmla="*/ 1211092 h 1262083"/>
                <a:gd name="connsiteX558" fmla="*/ 650616 w 1964529"/>
                <a:gd name="connsiteY558" fmla="*/ 1173745 h 1262083"/>
                <a:gd name="connsiteX559" fmla="*/ 662487 w 1964529"/>
                <a:gd name="connsiteY559" fmla="*/ 1145085 h 1262083"/>
                <a:gd name="connsiteX560" fmla="*/ 665262 w 1964529"/>
                <a:gd name="connsiteY560" fmla="*/ 1143214 h 1262083"/>
                <a:gd name="connsiteX561" fmla="*/ 660753 w 1964529"/>
                <a:gd name="connsiteY561" fmla="*/ 1133834 h 1262083"/>
                <a:gd name="connsiteX562" fmla="*/ 658930 w 1964529"/>
                <a:gd name="connsiteY562" fmla="*/ 1121782 h 1262083"/>
                <a:gd name="connsiteX563" fmla="*/ 664224 w 1964529"/>
                <a:gd name="connsiteY563" fmla="*/ 1104452 h 1262083"/>
                <a:gd name="connsiteX564" fmla="*/ 651095 w 1964529"/>
                <a:gd name="connsiteY564" fmla="*/ 1095524 h 1262083"/>
                <a:gd name="connsiteX565" fmla="*/ 647820 w 1964529"/>
                <a:gd name="connsiteY565" fmla="*/ 1090847 h 1262083"/>
                <a:gd name="connsiteX566" fmla="*/ 628983 w 1964529"/>
                <a:gd name="connsiteY566" fmla="*/ 1093645 h 1262083"/>
                <a:gd name="connsiteX567" fmla="*/ 608427 w 1964529"/>
                <a:gd name="connsiteY567" fmla="*/ 1089024 h 1262083"/>
                <a:gd name="connsiteX568" fmla="*/ 612693 w 1964529"/>
                <a:gd name="connsiteY568" fmla="*/ 1102991 h 1262083"/>
                <a:gd name="connsiteX569" fmla="*/ 587938 w 1964529"/>
                <a:gd name="connsiteY569" fmla="*/ 1140337 h 1262083"/>
                <a:gd name="connsiteX570" fmla="*/ 575549 w 1964529"/>
                <a:gd name="connsiteY570" fmla="*/ 1142838 h 1262083"/>
                <a:gd name="connsiteX571" fmla="*/ 573029 w 1964529"/>
                <a:gd name="connsiteY571" fmla="*/ 1152024 h 1262083"/>
                <a:gd name="connsiteX572" fmla="*/ 522275 w 1964529"/>
                <a:gd name="connsiteY572" fmla="*/ 1176779 h 1262083"/>
                <a:gd name="connsiteX573" fmla="*/ 509086 w 1964529"/>
                <a:gd name="connsiteY573" fmla="*/ 1174819 h 1262083"/>
                <a:gd name="connsiteX574" fmla="*/ 506399 w 1964529"/>
                <a:gd name="connsiteY574" fmla="*/ 1178658 h 1262083"/>
                <a:gd name="connsiteX575" fmla="*/ 470311 w 1964529"/>
                <a:gd name="connsiteY575" fmla="*/ 1193407 h 1262083"/>
                <a:gd name="connsiteX576" fmla="*/ 434223 w 1964529"/>
                <a:gd name="connsiteY576" fmla="*/ 1178658 h 1262083"/>
                <a:gd name="connsiteX577" fmla="*/ 430948 w 1964529"/>
                <a:gd name="connsiteY577" fmla="*/ 1173981 h 1262083"/>
                <a:gd name="connsiteX578" fmla="*/ 412111 w 1964529"/>
                <a:gd name="connsiteY578" fmla="*/ 1176779 h 1262083"/>
                <a:gd name="connsiteX579" fmla="*/ 361357 w 1964529"/>
                <a:gd name="connsiteY579" fmla="*/ 1152024 h 1262083"/>
                <a:gd name="connsiteX580" fmla="*/ 359441 w 1964529"/>
                <a:gd name="connsiteY580" fmla="*/ 1145039 h 1262083"/>
                <a:gd name="connsiteX581" fmla="*/ 346448 w 1964529"/>
                <a:gd name="connsiteY581" fmla="*/ 1142416 h 1262083"/>
                <a:gd name="connsiteX582" fmla="*/ 321693 w 1964529"/>
                <a:gd name="connsiteY582" fmla="*/ 1105069 h 1262083"/>
                <a:gd name="connsiteX583" fmla="*/ 333564 w 1964529"/>
                <a:gd name="connsiteY583" fmla="*/ 1076409 h 1262083"/>
                <a:gd name="connsiteX584" fmla="*/ 336339 w 1964529"/>
                <a:gd name="connsiteY584" fmla="*/ 1074538 h 1262083"/>
                <a:gd name="connsiteX585" fmla="*/ 331830 w 1964529"/>
                <a:gd name="connsiteY585" fmla="*/ 1065158 h 1262083"/>
                <a:gd name="connsiteX586" fmla="*/ 330007 w 1964529"/>
                <a:gd name="connsiteY586" fmla="*/ 1053106 h 1262083"/>
                <a:gd name="connsiteX587" fmla="*/ 331877 w 1964529"/>
                <a:gd name="connsiteY587" fmla="*/ 1046984 h 1262083"/>
                <a:gd name="connsiteX588" fmla="*/ 321605 w 1964529"/>
                <a:gd name="connsiteY588" fmla="*/ 1051182 h 1262083"/>
                <a:gd name="connsiteX589" fmla="*/ 290984 w 1964529"/>
                <a:gd name="connsiteY589" fmla="*/ 1038667 h 1262083"/>
                <a:gd name="connsiteX590" fmla="*/ 288657 w 1964529"/>
                <a:gd name="connsiteY590" fmla="*/ 1035343 h 1262083"/>
                <a:gd name="connsiteX591" fmla="*/ 287815 w 1964529"/>
                <a:gd name="connsiteY591" fmla="*/ 1039514 h 1262083"/>
                <a:gd name="connsiteX592" fmla="*/ 281793 w 1964529"/>
                <a:gd name="connsiteY592" fmla="*/ 1048445 h 1262083"/>
                <a:gd name="connsiteX593" fmla="*/ 284078 w 1964529"/>
                <a:gd name="connsiteY593" fmla="*/ 1050960 h 1262083"/>
                <a:gd name="connsiteX594" fmla="*/ 291000 w 1964529"/>
                <a:gd name="connsiteY594" fmla="*/ 1073622 h 1262083"/>
                <a:gd name="connsiteX595" fmla="*/ 266245 w 1964529"/>
                <a:gd name="connsiteY595" fmla="*/ 1110968 h 1262083"/>
                <a:gd name="connsiteX596" fmla="*/ 253856 w 1964529"/>
                <a:gd name="connsiteY596" fmla="*/ 1113469 h 1262083"/>
                <a:gd name="connsiteX597" fmla="*/ 251336 w 1964529"/>
                <a:gd name="connsiteY597" fmla="*/ 1122655 h 1262083"/>
                <a:gd name="connsiteX598" fmla="*/ 200582 w 1964529"/>
                <a:gd name="connsiteY598" fmla="*/ 1147410 h 1262083"/>
                <a:gd name="connsiteX599" fmla="*/ 187393 w 1964529"/>
                <a:gd name="connsiteY599" fmla="*/ 1145450 h 1262083"/>
                <a:gd name="connsiteX600" fmla="*/ 184706 w 1964529"/>
                <a:gd name="connsiteY600" fmla="*/ 1149289 h 1262083"/>
                <a:gd name="connsiteX601" fmla="*/ 148618 w 1964529"/>
                <a:gd name="connsiteY601" fmla="*/ 1164038 h 1262083"/>
                <a:gd name="connsiteX602" fmla="*/ 112530 w 1964529"/>
                <a:gd name="connsiteY602" fmla="*/ 1149289 h 1262083"/>
                <a:gd name="connsiteX603" fmla="*/ 109255 w 1964529"/>
                <a:gd name="connsiteY603" fmla="*/ 1144612 h 1262083"/>
                <a:gd name="connsiteX604" fmla="*/ 90418 w 1964529"/>
                <a:gd name="connsiteY604" fmla="*/ 1147410 h 1262083"/>
                <a:gd name="connsiteX605" fmla="*/ 39664 w 1964529"/>
                <a:gd name="connsiteY605" fmla="*/ 1122655 h 1262083"/>
                <a:gd name="connsiteX606" fmla="*/ 37748 w 1964529"/>
                <a:gd name="connsiteY606" fmla="*/ 1115670 h 1262083"/>
                <a:gd name="connsiteX607" fmla="*/ 24755 w 1964529"/>
                <a:gd name="connsiteY607" fmla="*/ 1113047 h 1262083"/>
                <a:gd name="connsiteX608" fmla="*/ 0 w 1964529"/>
                <a:gd name="connsiteY608" fmla="*/ 1075700 h 1262083"/>
                <a:gd name="connsiteX609" fmla="*/ 11871 w 1964529"/>
                <a:gd name="connsiteY609" fmla="*/ 1047040 h 1262083"/>
                <a:gd name="connsiteX610" fmla="*/ 14646 w 1964529"/>
                <a:gd name="connsiteY610" fmla="*/ 1045169 h 1262083"/>
                <a:gd name="connsiteX611" fmla="*/ 10137 w 1964529"/>
                <a:gd name="connsiteY611" fmla="*/ 1035789 h 1262083"/>
                <a:gd name="connsiteX612" fmla="*/ 8315 w 1964529"/>
                <a:gd name="connsiteY612" fmla="*/ 1023737 h 1262083"/>
                <a:gd name="connsiteX613" fmla="*/ 33069 w 1964529"/>
                <a:gd name="connsiteY613" fmla="*/ 986390 h 1262083"/>
                <a:gd name="connsiteX614" fmla="*/ 44855 w 1964529"/>
                <a:gd name="connsiteY614" fmla="*/ 984011 h 1262083"/>
                <a:gd name="connsiteX615" fmla="*/ 47979 w 1964529"/>
                <a:gd name="connsiteY615" fmla="*/ 972624 h 1262083"/>
                <a:gd name="connsiteX616" fmla="*/ 98732 w 1964529"/>
                <a:gd name="connsiteY616" fmla="*/ 947870 h 1262083"/>
                <a:gd name="connsiteX617" fmla="*/ 107590 w 1964529"/>
                <a:gd name="connsiteY617" fmla="*/ 949186 h 1262083"/>
                <a:gd name="connsiteX618" fmla="*/ 114210 w 1964529"/>
                <a:gd name="connsiteY618" fmla="*/ 940676 h 1262083"/>
                <a:gd name="connsiteX619" fmla="*/ 107812 w 1964529"/>
                <a:gd name="connsiteY619" fmla="*/ 941627 h 1262083"/>
                <a:gd name="connsiteX620" fmla="*/ 50381 w 1964529"/>
                <a:gd name="connsiteY620" fmla="*/ 913615 h 1262083"/>
                <a:gd name="connsiteX621" fmla="*/ 48213 w 1964529"/>
                <a:gd name="connsiteY621" fmla="*/ 905711 h 1262083"/>
                <a:gd name="connsiteX622" fmla="*/ 33511 w 1964529"/>
                <a:gd name="connsiteY622" fmla="*/ 902743 h 1262083"/>
                <a:gd name="connsiteX623" fmla="*/ 5499 w 1964529"/>
                <a:gd name="connsiteY623" fmla="*/ 860483 h 1262083"/>
                <a:gd name="connsiteX624" fmla="*/ 18932 w 1964529"/>
                <a:gd name="connsiteY624" fmla="*/ 828053 h 1262083"/>
                <a:gd name="connsiteX625" fmla="*/ 22072 w 1964529"/>
                <a:gd name="connsiteY625" fmla="*/ 825936 h 1262083"/>
                <a:gd name="connsiteX626" fmla="*/ 16969 w 1964529"/>
                <a:gd name="connsiteY626" fmla="*/ 815323 h 1262083"/>
                <a:gd name="connsiteX627" fmla="*/ 14907 w 1964529"/>
                <a:gd name="connsiteY627" fmla="*/ 801684 h 1262083"/>
                <a:gd name="connsiteX628" fmla="*/ 42919 w 1964529"/>
                <a:gd name="connsiteY628" fmla="*/ 759425 h 1262083"/>
                <a:gd name="connsiteX629" fmla="*/ 56254 w 1964529"/>
                <a:gd name="connsiteY629" fmla="*/ 756733 h 1262083"/>
                <a:gd name="connsiteX630" fmla="*/ 59789 w 1964529"/>
                <a:gd name="connsiteY630" fmla="*/ 743848 h 1262083"/>
                <a:gd name="connsiteX631" fmla="*/ 117220 w 1964529"/>
                <a:gd name="connsiteY631" fmla="*/ 715838 h 1262083"/>
                <a:gd name="connsiteX632" fmla="*/ 127242 w 1964529"/>
                <a:gd name="connsiteY632" fmla="*/ 717326 h 1262083"/>
                <a:gd name="connsiteX633" fmla="*/ 129782 w 1964529"/>
                <a:gd name="connsiteY633" fmla="*/ 714062 h 1262083"/>
                <a:gd name="connsiteX634" fmla="*/ 126413 w 1964529"/>
                <a:gd name="connsiteY634" fmla="*/ 711052 h 1262083"/>
                <a:gd name="connsiteX635" fmla="*/ 124497 w 1964529"/>
                <a:gd name="connsiteY635" fmla="*/ 704066 h 1262083"/>
                <a:gd name="connsiteX636" fmla="*/ 111504 w 1964529"/>
                <a:gd name="connsiteY636" fmla="*/ 701443 h 1262083"/>
                <a:gd name="connsiteX637" fmla="*/ 86749 w 1964529"/>
                <a:gd name="connsiteY637" fmla="*/ 664097 h 1262083"/>
                <a:gd name="connsiteX638" fmla="*/ 98620 w 1964529"/>
                <a:gd name="connsiteY638" fmla="*/ 635437 h 1262083"/>
                <a:gd name="connsiteX639" fmla="*/ 101395 w 1964529"/>
                <a:gd name="connsiteY639" fmla="*/ 633566 h 1262083"/>
                <a:gd name="connsiteX640" fmla="*/ 96886 w 1964529"/>
                <a:gd name="connsiteY640" fmla="*/ 624186 h 1262083"/>
                <a:gd name="connsiteX641" fmla="*/ 95063 w 1964529"/>
                <a:gd name="connsiteY641" fmla="*/ 612133 h 1262083"/>
                <a:gd name="connsiteX642" fmla="*/ 119818 w 1964529"/>
                <a:gd name="connsiteY642" fmla="*/ 574786 h 1262083"/>
                <a:gd name="connsiteX643" fmla="*/ 131604 w 1964529"/>
                <a:gd name="connsiteY643" fmla="*/ 572407 h 1262083"/>
                <a:gd name="connsiteX644" fmla="*/ 134728 w 1964529"/>
                <a:gd name="connsiteY644" fmla="*/ 561021 h 1262083"/>
                <a:gd name="connsiteX645" fmla="*/ 185481 w 1964529"/>
                <a:gd name="connsiteY645" fmla="*/ 536266 h 1262083"/>
                <a:gd name="connsiteX646" fmla="*/ 194339 w 1964529"/>
                <a:gd name="connsiteY646" fmla="*/ 537582 h 1262083"/>
                <a:gd name="connsiteX647" fmla="*/ 202297 w 1964529"/>
                <a:gd name="connsiteY647" fmla="*/ 527352 h 1262083"/>
                <a:gd name="connsiteX648" fmla="*/ 235367 w 1964529"/>
                <a:gd name="connsiteY648" fmla="*/ 515481 h 1262083"/>
                <a:gd name="connsiteX649" fmla="*/ 268437 w 1964529"/>
                <a:gd name="connsiteY649" fmla="*/ 527352 h 1262083"/>
                <a:gd name="connsiteX650" fmla="*/ 276610 w 1964529"/>
                <a:gd name="connsiteY650" fmla="*/ 537859 h 1262083"/>
                <a:gd name="connsiteX651" fmla="*/ 287331 w 1964529"/>
                <a:gd name="connsiteY651" fmla="*/ 536266 h 1262083"/>
                <a:gd name="connsiteX652" fmla="*/ 318128 w 1964529"/>
                <a:gd name="connsiteY652" fmla="*/ 543189 h 1262083"/>
                <a:gd name="connsiteX653" fmla="*/ 334701 w 1964529"/>
                <a:gd name="connsiteY653" fmla="*/ 557997 h 1262083"/>
                <a:gd name="connsiteX654" fmla="*/ 340545 w 1964529"/>
                <a:gd name="connsiteY654" fmla="*/ 538867 h 1262083"/>
                <a:gd name="connsiteX655" fmla="*/ 358377 w 1964529"/>
                <a:gd name="connsiteY655" fmla="*/ 524182 h 1262083"/>
                <a:gd name="connsiteX656" fmla="*/ 370163 w 1964529"/>
                <a:gd name="connsiteY656" fmla="*/ 521803 h 1262083"/>
                <a:gd name="connsiteX657" fmla="*/ 373287 w 1964529"/>
                <a:gd name="connsiteY657" fmla="*/ 510417 h 1262083"/>
                <a:gd name="connsiteX658" fmla="*/ 392466 w 1964529"/>
                <a:gd name="connsiteY658" fmla="*/ 493279 h 1262083"/>
                <a:gd name="connsiteX659" fmla="*/ 363242 w 1964529"/>
                <a:gd name="connsiteY659" fmla="*/ 486710 h 1262083"/>
                <a:gd name="connsiteX660" fmla="*/ 343285 w 1964529"/>
                <a:gd name="connsiteY660" fmla="*/ 468878 h 1262083"/>
                <a:gd name="connsiteX661" fmla="*/ 341369 w 1964529"/>
                <a:gd name="connsiteY661" fmla="*/ 461892 h 1262083"/>
                <a:gd name="connsiteX662" fmla="*/ 328376 w 1964529"/>
                <a:gd name="connsiteY662" fmla="*/ 459269 h 1262083"/>
                <a:gd name="connsiteX663" fmla="*/ 303621 w 1964529"/>
                <a:gd name="connsiteY663" fmla="*/ 421923 h 1262083"/>
                <a:gd name="connsiteX664" fmla="*/ 315492 w 1964529"/>
                <a:gd name="connsiteY664" fmla="*/ 393263 h 1262083"/>
                <a:gd name="connsiteX665" fmla="*/ 318267 w 1964529"/>
                <a:gd name="connsiteY665" fmla="*/ 391392 h 1262083"/>
                <a:gd name="connsiteX666" fmla="*/ 313758 w 1964529"/>
                <a:gd name="connsiteY666" fmla="*/ 382012 h 1262083"/>
                <a:gd name="connsiteX667" fmla="*/ 311935 w 1964529"/>
                <a:gd name="connsiteY667" fmla="*/ 369959 h 1262083"/>
                <a:gd name="connsiteX668" fmla="*/ 336690 w 1964529"/>
                <a:gd name="connsiteY668" fmla="*/ 332612 h 1262083"/>
                <a:gd name="connsiteX669" fmla="*/ 348476 w 1964529"/>
                <a:gd name="connsiteY669" fmla="*/ 330233 h 1262083"/>
                <a:gd name="connsiteX670" fmla="*/ 351600 w 1964529"/>
                <a:gd name="connsiteY670" fmla="*/ 318847 h 1262083"/>
                <a:gd name="connsiteX671" fmla="*/ 402353 w 1964529"/>
                <a:gd name="connsiteY671" fmla="*/ 294092 h 1262083"/>
                <a:gd name="connsiteX672" fmla="*/ 411211 w 1964529"/>
                <a:gd name="connsiteY672" fmla="*/ 295408 h 1262083"/>
                <a:gd name="connsiteX673" fmla="*/ 419169 w 1964529"/>
                <a:gd name="connsiteY673" fmla="*/ 285178 h 1262083"/>
                <a:gd name="connsiteX674" fmla="*/ 452239 w 1964529"/>
                <a:gd name="connsiteY674" fmla="*/ 273307 h 1262083"/>
                <a:gd name="connsiteX675" fmla="*/ 485309 w 1964529"/>
                <a:gd name="connsiteY675" fmla="*/ 285178 h 1262083"/>
                <a:gd name="connsiteX676" fmla="*/ 493482 w 1964529"/>
                <a:gd name="connsiteY676" fmla="*/ 295685 h 1262083"/>
                <a:gd name="connsiteX677" fmla="*/ 504203 w 1964529"/>
                <a:gd name="connsiteY677" fmla="*/ 294092 h 1262083"/>
                <a:gd name="connsiteX678" fmla="*/ 554957 w 1964529"/>
                <a:gd name="connsiteY678" fmla="*/ 318847 h 1262083"/>
                <a:gd name="connsiteX679" fmla="*/ 558081 w 1964529"/>
                <a:gd name="connsiteY679" fmla="*/ 330233 h 1262083"/>
                <a:gd name="connsiteX680" fmla="*/ 569866 w 1964529"/>
                <a:gd name="connsiteY680" fmla="*/ 332612 h 1262083"/>
                <a:gd name="connsiteX681" fmla="*/ 594621 w 1964529"/>
                <a:gd name="connsiteY681" fmla="*/ 369959 h 1262083"/>
                <a:gd name="connsiteX682" fmla="*/ 591436 w 1964529"/>
                <a:gd name="connsiteY682" fmla="*/ 385736 h 1262083"/>
                <a:gd name="connsiteX683" fmla="*/ 585414 w 1964529"/>
                <a:gd name="connsiteY683" fmla="*/ 394668 h 1262083"/>
                <a:gd name="connsiteX684" fmla="*/ 587699 w 1964529"/>
                <a:gd name="connsiteY684" fmla="*/ 397183 h 1262083"/>
                <a:gd name="connsiteX685" fmla="*/ 594621 w 1964529"/>
                <a:gd name="connsiteY685" fmla="*/ 419844 h 1262083"/>
                <a:gd name="connsiteX686" fmla="*/ 587969 w 1964529"/>
                <a:gd name="connsiteY686" fmla="*/ 441623 h 1262083"/>
                <a:gd name="connsiteX687" fmla="*/ 595657 w 1964529"/>
                <a:gd name="connsiteY687" fmla="*/ 434753 h 1262083"/>
                <a:gd name="connsiteX688" fmla="*/ 626454 w 1964529"/>
                <a:gd name="connsiteY688" fmla="*/ 427830 h 1262083"/>
                <a:gd name="connsiteX689" fmla="*/ 635312 w 1964529"/>
                <a:gd name="connsiteY689" fmla="*/ 429146 h 1262083"/>
                <a:gd name="connsiteX690" fmla="*/ 643270 w 1964529"/>
                <a:gd name="connsiteY690" fmla="*/ 418916 h 1262083"/>
                <a:gd name="connsiteX691" fmla="*/ 650092 w 1964529"/>
                <a:gd name="connsiteY691" fmla="*/ 416467 h 1262083"/>
                <a:gd name="connsiteX692" fmla="*/ 647060 w 1964529"/>
                <a:gd name="connsiteY692" fmla="*/ 406541 h 1262083"/>
                <a:gd name="connsiteX693" fmla="*/ 656808 w 1964529"/>
                <a:gd name="connsiteY693" fmla="*/ 383006 h 1262083"/>
                <a:gd name="connsiteX694" fmla="*/ 659087 w 1964529"/>
                <a:gd name="connsiteY694" fmla="*/ 381470 h 1262083"/>
                <a:gd name="connsiteX695" fmla="*/ 655384 w 1964529"/>
                <a:gd name="connsiteY695" fmla="*/ 373768 h 1262083"/>
                <a:gd name="connsiteX696" fmla="*/ 653887 w 1964529"/>
                <a:gd name="connsiteY696" fmla="*/ 363870 h 1262083"/>
                <a:gd name="connsiteX697" fmla="*/ 656735 w 1964529"/>
                <a:gd name="connsiteY697" fmla="*/ 354548 h 1262083"/>
                <a:gd name="connsiteX698" fmla="*/ 644947 w 1964529"/>
                <a:gd name="connsiteY698" fmla="*/ 349730 h 1262083"/>
                <a:gd name="connsiteX699" fmla="*/ 642258 w 1964529"/>
                <a:gd name="connsiteY699" fmla="*/ 345890 h 1262083"/>
                <a:gd name="connsiteX700" fmla="*/ 626790 w 1964529"/>
                <a:gd name="connsiteY700" fmla="*/ 348188 h 1262083"/>
                <a:gd name="connsiteX701" fmla="*/ 585114 w 1964529"/>
                <a:gd name="connsiteY701" fmla="*/ 327860 h 1262083"/>
                <a:gd name="connsiteX702" fmla="*/ 583540 w 1964529"/>
                <a:gd name="connsiteY702" fmla="*/ 322124 h 1262083"/>
                <a:gd name="connsiteX703" fmla="*/ 572871 w 1964529"/>
                <a:gd name="connsiteY703" fmla="*/ 319970 h 1262083"/>
                <a:gd name="connsiteX704" fmla="*/ 552544 w 1964529"/>
                <a:gd name="connsiteY704" fmla="*/ 289303 h 1262083"/>
                <a:gd name="connsiteX705" fmla="*/ 562292 w 1964529"/>
                <a:gd name="connsiteY705" fmla="*/ 265769 h 1262083"/>
                <a:gd name="connsiteX706" fmla="*/ 564570 w 1964529"/>
                <a:gd name="connsiteY706" fmla="*/ 264233 h 1262083"/>
                <a:gd name="connsiteX707" fmla="*/ 560868 w 1964529"/>
                <a:gd name="connsiteY707" fmla="*/ 256531 h 1262083"/>
                <a:gd name="connsiteX708" fmla="*/ 559371 w 1964529"/>
                <a:gd name="connsiteY708" fmla="*/ 246634 h 1262083"/>
                <a:gd name="connsiteX709" fmla="*/ 579699 w 1964529"/>
                <a:gd name="connsiteY709" fmla="*/ 215966 h 1262083"/>
                <a:gd name="connsiteX710" fmla="*/ 589376 w 1964529"/>
                <a:gd name="connsiteY710" fmla="*/ 214013 h 1262083"/>
                <a:gd name="connsiteX711" fmla="*/ 591941 w 1964529"/>
                <a:gd name="connsiteY711" fmla="*/ 204663 h 1262083"/>
                <a:gd name="connsiteX712" fmla="*/ 633617 w 1964529"/>
                <a:gd name="connsiteY712" fmla="*/ 184336 h 1262083"/>
                <a:gd name="connsiteX713" fmla="*/ 640890 w 1964529"/>
                <a:gd name="connsiteY713" fmla="*/ 185416 h 1262083"/>
                <a:gd name="connsiteX714" fmla="*/ 647425 w 1964529"/>
                <a:gd name="connsiteY714" fmla="*/ 177016 h 1262083"/>
                <a:gd name="connsiteX715" fmla="*/ 674580 w 1964529"/>
                <a:gd name="connsiteY715" fmla="*/ 167268 h 1262083"/>
                <a:gd name="connsiteX716" fmla="*/ 679648 w 1964529"/>
                <a:gd name="connsiteY716" fmla="*/ 169087 h 1262083"/>
                <a:gd name="connsiteX717" fmla="*/ 681522 w 1964529"/>
                <a:gd name="connsiteY717" fmla="*/ 164563 h 1262083"/>
                <a:gd name="connsiteX718" fmla="*/ 683800 w 1964529"/>
                <a:gd name="connsiteY718" fmla="*/ 163027 h 1262083"/>
                <a:gd name="connsiteX719" fmla="*/ 680098 w 1964529"/>
                <a:gd name="connsiteY719" fmla="*/ 155325 h 1262083"/>
                <a:gd name="connsiteX720" fmla="*/ 678601 w 1964529"/>
                <a:gd name="connsiteY720" fmla="*/ 145428 h 1262083"/>
                <a:gd name="connsiteX721" fmla="*/ 698929 w 1964529"/>
                <a:gd name="connsiteY721" fmla="*/ 114760 h 1262083"/>
                <a:gd name="connsiteX722" fmla="*/ 708606 w 1964529"/>
                <a:gd name="connsiteY722" fmla="*/ 112807 h 1262083"/>
                <a:gd name="connsiteX723" fmla="*/ 711171 w 1964529"/>
                <a:gd name="connsiteY723" fmla="*/ 103457 h 1262083"/>
                <a:gd name="connsiteX724" fmla="*/ 752847 w 1964529"/>
                <a:gd name="connsiteY724" fmla="*/ 83130 h 1262083"/>
                <a:gd name="connsiteX725" fmla="*/ 760120 w 1964529"/>
                <a:gd name="connsiteY725" fmla="*/ 84210 h 1262083"/>
                <a:gd name="connsiteX726" fmla="*/ 766655 w 1964529"/>
                <a:gd name="connsiteY726" fmla="*/ 75810 h 1262083"/>
                <a:gd name="connsiteX727" fmla="*/ 793810 w 1964529"/>
                <a:gd name="connsiteY727" fmla="*/ 66062 h 1262083"/>
                <a:gd name="connsiteX728" fmla="*/ 820965 w 1964529"/>
                <a:gd name="connsiteY728" fmla="*/ 75810 h 1262083"/>
                <a:gd name="connsiteX729" fmla="*/ 827677 w 1964529"/>
                <a:gd name="connsiteY729" fmla="*/ 84437 h 1262083"/>
                <a:gd name="connsiteX730" fmla="*/ 836480 w 1964529"/>
                <a:gd name="connsiteY730" fmla="*/ 83130 h 1262083"/>
                <a:gd name="connsiteX731" fmla="*/ 852947 w 1964529"/>
                <a:gd name="connsiteY731" fmla="*/ 86831 h 1262083"/>
                <a:gd name="connsiteX732" fmla="*/ 853982 w 1964529"/>
                <a:gd name="connsiteY732" fmla="*/ 84332 h 1262083"/>
                <a:gd name="connsiteX733" fmla="*/ 855932 w 1964529"/>
                <a:gd name="connsiteY733" fmla="*/ 83016 h 1262083"/>
                <a:gd name="connsiteX734" fmla="*/ 852762 w 1964529"/>
                <a:gd name="connsiteY734" fmla="*/ 76422 h 1262083"/>
                <a:gd name="connsiteX735" fmla="*/ 851481 w 1964529"/>
                <a:gd name="connsiteY735" fmla="*/ 67949 h 1262083"/>
                <a:gd name="connsiteX736" fmla="*/ 868885 w 1964529"/>
                <a:gd name="connsiteY736" fmla="*/ 41693 h 1262083"/>
                <a:gd name="connsiteX737" fmla="*/ 877170 w 1964529"/>
                <a:gd name="connsiteY737" fmla="*/ 40021 h 1262083"/>
                <a:gd name="connsiteX738" fmla="*/ 879366 w 1964529"/>
                <a:gd name="connsiteY738" fmla="*/ 32016 h 1262083"/>
                <a:gd name="connsiteX739" fmla="*/ 915047 w 1964529"/>
                <a:gd name="connsiteY739" fmla="*/ 14613 h 1262083"/>
                <a:gd name="connsiteX740" fmla="*/ 921274 w 1964529"/>
                <a:gd name="connsiteY740" fmla="*/ 15538 h 1262083"/>
                <a:gd name="connsiteX741" fmla="*/ 926869 w 1964529"/>
                <a:gd name="connsiteY741" fmla="*/ 8346 h 1262083"/>
                <a:gd name="connsiteX742" fmla="*/ 950118 w 1964529"/>
                <a:gd name="connsiteY742" fmla="*/ 0 h 126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</a:cxnLst>
              <a:rect l="l" t="t" r="r" b="b"/>
              <a:pathLst>
                <a:path w="1964529" h="1262083">
                  <a:moveTo>
                    <a:pt x="1079540" y="1029820"/>
                  </a:moveTo>
                  <a:lnTo>
                    <a:pt x="1075661" y="1042518"/>
                  </a:lnTo>
                  <a:lnTo>
                    <a:pt x="1070356" y="1046887"/>
                  </a:lnTo>
                  <a:lnTo>
                    <a:pt x="1072670" y="1047231"/>
                  </a:lnTo>
                  <a:lnTo>
                    <a:pt x="1080628" y="1037001"/>
                  </a:lnTo>
                  <a:lnTo>
                    <a:pt x="1081624" y="1036643"/>
                  </a:lnTo>
                  <a:close/>
                  <a:moveTo>
                    <a:pt x="207170" y="948740"/>
                  </a:moveTo>
                  <a:lnTo>
                    <a:pt x="206495" y="949199"/>
                  </a:lnTo>
                  <a:lnTo>
                    <a:pt x="207499" y="949424"/>
                  </a:lnTo>
                  <a:close/>
                  <a:moveTo>
                    <a:pt x="1540709" y="948275"/>
                  </a:moveTo>
                  <a:lnTo>
                    <a:pt x="1531332" y="955996"/>
                  </a:lnTo>
                  <a:lnTo>
                    <a:pt x="1518943" y="958497"/>
                  </a:lnTo>
                  <a:lnTo>
                    <a:pt x="1518768" y="959135"/>
                  </a:lnTo>
                  <a:lnTo>
                    <a:pt x="1534070" y="964629"/>
                  </a:lnTo>
                  <a:lnTo>
                    <a:pt x="1539339" y="951909"/>
                  </a:lnTo>
                  <a:lnTo>
                    <a:pt x="1541693" y="950322"/>
                  </a:lnTo>
                  <a:close/>
                  <a:moveTo>
                    <a:pt x="837970" y="924662"/>
                  </a:moveTo>
                  <a:lnTo>
                    <a:pt x="825896" y="927376"/>
                  </a:lnTo>
                  <a:lnTo>
                    <a:pt x="812707" y="925416"/>
                  </a:lnTo>
                  <a:lnTo>
                    <a:pt x="810020" y="929255"/>
                  </a:lnTo>
                  <a:lnTo>
                    <a:pt x="804925" y="932720"/>
                  </a:lnTo>
                  <a:lnTo>
                    <a:pt x="814731" y="940795"/>
                  </a:lnTo>
                  <a:lnTo>
                    <a:pt x="824652" y="932625"/>
                  </a:lnTo>
                  <a:lnTo>
                    <a:pt x="836438" y="930246"/>
                  </a:lnTo>
                  <a:close/>
                  <a:moveTo>
                    <a:pt x="1074335" y="924577"/>
                  </a:moveTo>
                  <a:lnTo>
                    <a:pt x="1055498" y="927376"/>
                  </a:lnTo>
                  <a:lnTo>
                    <a:pt x="1044582" y="924922"/>
                  </a:lnTo>
                  <a:lnTo>
                    <a:pt x="1046043" y="930246"/>
                  </a:lnTo>
                  <a:lnTo>
                    <a:pt x="1057828" y="932625"/>
                  </a:lnTo>
                  <a:cubicBezTo>
                    <a:pt x="1072376" y="938778"/>
                    <a:pt x="1082583" y="953183"/>
                    <a:pt x="1082583" y="969972"/>
                  </a:cubicBezTo>
                  <a:cubicBezTo>
                    <a:pt x="1082583" y="975568"/>
                    <a:pt x="1081449" y="980899"/>
                    <a:pt x="1079398" y="985749"/>
                  </a:cubicBezTo>
                  <a:lnTo>
                    <a:pt x="1073376" y="994680"/>
                  </a:lnTo>
                  <a:lnTo>
                    <a:pt x="1075661" y="997195"/>
                  </a:lnTo>
                  <a:lnTo>
                    <a:pt x="1080635" y="1013477"/>
                  </a:lnTo>
                  <a:lnTo>
                    <a:pt x="1089003" y="993275"/>
                  </a:lnTo>
                  <a:lnTo>
                    <a:pt x="1091777" y="991404"/>
                  </a:lnTo>
                  <a:lnTo>
                    <a:pt x="1087268" y="982024"/>
                  </a:lnTo>
                  <a:cubicBezTo>
                    <a:pt x="1086083" y="978217"/>
                    <a:pt x="1085445" y="974169"/>
                    <a:pt x="1085445" y="969972"/>
                  </a:cubicBezTo>
                  <a:cubicBezTo>
                    <a:pt x="1085445" y="961577"/>
                    <a:pt x="1087997" y="953779"/>
                    <a:pt x="1092368" y="947310"/>
                  </a:cubicBezTo>
                  <a:lnTo>
                    <a:pt x="1099726" y="941250"/>
                  </a:lnTo>
                  <a:lnTo>
                    <a:pt x="1093422" y="940008"/>
                  </a:lnTo>
                  <a:cubicBezTo>
                    <a:pt x="1087288" y="937446"/>
                    <a:pt x="1081899" y="933759"/>
                    <a:pt x="1077610" y="929255"/>
                  </a:cubicBezTo>
                  <a:close/>
                  <a:moveTo>
                    <a:pt x="641233" y="885736"/>
                  </a:moveTo>
                  <a:lnTo>
                    <a:pt x="636017" y="893473"/>
                  </a:lnTo>
                  <a:lnTo>
                    <a:pt x="636710" y="894236"/>
                  </a:lnTo>
                  <a:lnTo>
                    <a:pt x="637297" y="894104"/>
                  </a:lnTo>
                  <a:lnTo>
                    <a:pt x="646155" y="895420"/>
                  </a:lnTo>
                  <a:lnTo>
                    <a:pt x="648825" y="891988"/>
                  </a:lnTo>
                  <a:close/>
                  <a:moveTo>
                    <a:pt x="350020" y="842653"/>
                  </a:moveTo>
                  <a:lnTo>
                    <a:pt x="334551" y="844951"/>
                  </a:lnTo>
                  <a:lnTo>
                    <a:pt x="330475" y="844035"/>
                  </a:lnTo>
                  <a:lnTo>
                    <a:pt x="333657" y="854453"/>
                  </a:lnTo>
                  <a:lnTo>
                    <a:pt x="349664" y="860199"/>
                  </a:lnTo>
                  <a:lnTo>
                    <a:pt x="356599" y="869113"/>
                  </a:lnTo>
                  <a:lnTo>
                    <a:pt x="362709" y="868206"/>
                  </a:lnTo>
                  <a:lnTo>
                    <a:pt x="367495" y="852538"/>
                  </a:lnTo>
                  <a:lnTo>
                    <a:pt x="352708" y="846494"/>
                  </a:lnTo>
                  <a:close/>
                  <a:moveTo>
                    <a:pt x="1613676" y="809255"/>
                  </a:moveTo>
                  <a:lnTo>
                    <a:pt x="1606667" y="815027"/>
                  </a:lnTo>
                  <a:lnTo>
                    <a:pt x="1596493" y="817081"/>
                  </a:lnTo>
                  <a:lnTo>
                    <a:pt x="1594424" y="824624"/>
                  </a:lnTo>
                  <a:cubicBezTo>
                    <a:pt x="1587558" y="836569"/>
                    <a:pt x="1571483" y="844951"/>
                    <a:pt x="1552748" y="844951"/>
                  </a:cubicBezTo>
                  <a:lnTo>
                    <a:pt x="1546671" y="844048"/>
                  </a:lnTo>
                  <a:lnTo>
                    <a:pt x="1549165" y="846102"/>
                  </a:lnTo>
                  <a:cubicBezTo>
                    <a:pt x="1553535" y="852571"/>
                    <a:pt x="1556087" y="860370"/>
                    <a:pt x="1556087" y="868764"/>
                  </a:cubicBezTo>
                  <a:cubicBezTo>
                    <a:pt x="1556087" y="874360"/>
                    <a:pt x="1554953" y="879692"/>
                    <a:pt x="1552902" y="884541"/>
                  </a:cubicBezTo>
                  <a:lnTo>
                    <a:pt x="1546880" y="893473"/>
                  </a:lnTo>
                  <a:lnTo>
                    <a:pt x="1549165" y="895988"/>
                  </a:lnTo>
                  <a:lnTo>
                    <a:pt x="1551893" y="904920"/>
                  </a:lnTo>
                  <a:lnTo>
                    <a:pt x="1557325" y="900447"/>
                  </a:lnTo>
                  <a:lnTo>
                    <a:pt x="1567325" y="898428"/>
                  </a:lnTo>
                  <a:lnTo>
                    <a:pt x="1569976" y="888767"/>
                  </a:lnTo>
                  <a:cubicBezTo>
                    <a:pt x="1573523" y="882595"/>
                    <a:pt x="1579449" y="877344"/>
                    <a:pt x="1586909" y="873636"/>
                  </a:cubicBezTo>
                  <a:lnTo>
                    <a:pt x="1605841" y="869380"/>
                  </a:lnTo>
                  <a:lnTo>
                    <a:pt x="1603123" y="860483"/>
                  </a:lnTo>
                  <a:cubicBezTo>
                    <a:pt x="1603123" y="847819"/>
                    <a:pt x="1608256" y="836352"/>
                    <a:pt x="1616556" y="828053"/>
                  </a:cubicBezTo>
                  <a:lnTo>
                    <a:pt x="1619696" y="825936"/>
                  </a:lnTo>
                  <a:lnTo>
                    <a:pt x="1614593" y="815323"/>
                  </a:lnTo>
                  <a:close/>
                  <a:moveTo>
                    <a:pt x="1321908" y="803800"/>
                  </a:moveTo>
                  <a:lnTo>
                    <a:pt x="1319586" y="807117"/>
                  </a:lnTo>
                  <a:cubicBezTo>
                    <a:pt x="1312175" y="814900"/>
                    <a:pt x="1300959" y="819861"/>
                    <a:pt x="1288405" y="819861"/>
                  </a:cubicBezTo>
                  <a:cubicBezTo>
                    <a:pt x="1275852" y="819861"/>
                    <a:pt x="1264635" y="814900"/>
                    <a:pt x="1257224" y="807117"/>
                  </a:cubicBezTo>
                  <a:lnTo>
                    <a:pt x="1255801" y="805084"/>
                  </a:lnTo>
                  <a:lnTo>
                    <a:pt x="1252895" y="819479"/>
                  </a:lnTo>
                  <a:lnTo>
                    <a:pt x="1246873" y="828411"/>
                  </a:lnTo>
                  <a:lnTo>
                    <a:pt x="1249158" y="830926"/>
                  </a:lnTo>
                  <a:cubicBezTo>
                    <a:pt x="1253528" y="837394"/>
                    <a:pt x="1256080" y="845193"/>
                    <a:pt x="1256080" y="853587"/>
                  </a:cubicBezTo>
                  <a:cubicBezTo>
                    <a:pt x="1256080" y="861982"/>
                    <a:pt x="1253528" y="869780"/>
                    <a:pt x="1249158" y="876249"/>
                  </a:cubicBezTo>
                  <a:lnTo>
                    <a:pt x="1244529" y="880061"/>
                  </a:lnTo>
                  <a:lnTo>
                    <a:pt x="1258819" y="885190"/>
                  </a:lnTo>
                  <a:lnTo>
                    <a:pt x="1266992" y="895697"/>
                  </a:lnTo>
                  <a:lnTo>
                    <a:pt x="1276010" y="894357"/>
                  </a:lnTo>
                  <a:lnTo>
                    <a:pt x="1276959" y="892068"/>
                  </a:lnTo>
                  <a:lnTo>
                    <a:pt x="1279733" y="890197"/>
                  </a:lnTo>
                  <a:lnTo>
                    <a:pt x="1275224" y="880817"/>
                  </a:lnTo>
                  <a:cubicBezTo>
                    <a:pt x="1274039" y="877009"/>
                    <a:pt x="1273401" y="872961"/>
                    <a:pt x="1273401" y="868764"/>
                  </a:cubicBezTo>
                  <a:cubicBezTo>
                    <a:pt x="1273401" y="851975"/>
                    <a:pt x="1283609" y="837570"/>
                    <a:pt x="1298156" y="831417"/>
                  </a:cubicBezTo>
                  <a:lnTo>
                    <a:pt x="1309942" y="829038"/>
                  </a:lnTo>
                  <a:lnTo>
                    <a:pt x="1313066" y="817652"/>
                  </a:lnTo>
                  <a:lnTo>
                    <a:pt x="1327618" y="804649"/>
                  </a:lnTo>
                  <a:close/>
                  <a:moveTo>
                    <a:pt x="624303" y="803800"/>
                  </a:moveTo>
                  <a:lnTo>
                    <a:pt x="621981" y="807117"/>
                  </a:lnTo>
                  <a:lnTo>
                    <a:pt x="602624" y="815028"/>
                  </a:lnTo>
                  <a:lnTo>
                    <a:pt x="605560" y="817652"/>
                  </a:lnTo>
                  <a:lnTo>
                    <a:pt x="608684" y="829038"/>
                  </a:lnTo>
                  <a:lnTo>
                    <a:pt x="620469" y="831417"/>
                  </a:lnTo>
                  <a:lnTo>
                    <a:pt x="631571" y="840560"/>
                  </a:lnTo>
                  <a:lnTo>
                    <a:pt x="637185" y="827006"/>
                  </a:lnTo>
                  <a:lnTo>
                    <a:pt x="639960" y="825135"/>
                  </a:lnTo>
                  <a:lnTo>
                    <a:pt x="635451" y="815755"/>
                  </a:lnTo>
                  <a:lnTo>
                    <a:pt x="633858" y="805220"/>
                  </a:lnTo>
                  <a:close/>
                  <a:moveTo>
                    <a:pt x="1394587" y="770260"/>
                  </a:moveTo>
                  <a:lnTo>
                    <a:pt x="1390038" y="774006"/>
                  </a:lnTo>
                  <a:lnTo>
                    <a:pt x="1379334" y="776167"/>
                  </a:lnTo>
                  <a:lnTo>
                    <a:pt x="1377156" y="784104"/>
                  </a:lnTo>
                  <a:lnTo>
                    <a:pt x="1366817" y="793343"/>
                  </a:lnTo>
                  <a:lnTo>
                    <a:pt x="1372677" y="794213"/>
                  </a:lnTo>
                  <a:lnTo>
                    <a:pt x="1380635" y="783983"/>
                  </a:lnTo>
                  <a:lnTo>
                    <a:pt x="1390347" y="780497"/>
                  </a:lnTo>
                  <a:close/>
                  <a:moveTo>
                    <a:pt x="1626266" y="747005"/>
                  </a:moveTo>
                  <a:lnTo>
                    <a:pt x="1624379" y="756352"/>
                  </a:lnTo>
                  <a:lnTo>
                    <a:pt x="1619434" y="763686"/>
                  </a:lnTo>
                  <a:lnTo>
                    <a:pt x="1621310" y="765751"/>
                  </a:lnTo>
                  <a:lnTo>
                    <a:pt x="1623631" y="773351"/>
                  </a:lnTo>
                  <a:lnTo>
                    <a:pt x="1640543" y="759425"/>
                  </a:lnTo>
                  <a:lnTo>
                    <a:pt x="1653878" y="756733"/>
                  </a:lnTo>
                  <a:lnTo>
                    <a:pt x="1655424" y="751099"/>
                  </a:lnTo>
                  <a:lnTo>
                    <a:pt x="1648649" y="752435"/>
                  </a:lnTo>
                  <a:cubicBezTo>
                    <a:pt x="1641384" y="752435"/>
                    <a:pt x="1634507" y="750999"/>
                    <a:pt x="1628373" y="748438"/>
                  </a:cubicBezTo>
                  <a:close/>
                  <a:moveTo>
                    <a:pt x="707879" y="717000"/>
                  </a:moveTo>
                  <a:lnTo>
                    <a:pt x="705867" y="719984"/>
                  </a:lnTo>
                  <a:lnTo>
                    <a:pt x="707841" y="722157"/>
                  </a:lnTo>
                  <a:lnTo>
                    <a:pt x="710505" y="730879"/>
                  </a:lnTo>
                  <a:lnTo>
                    <a:pt x="719031" y="728963"/>
                  </a:lnTo>
                  <a:lnTo>
                    <a:pt x="712824" y="723417"/>
                  </a:lnTo>
                  <a:lnTo>
                    <a:pt x="711251" y="717681"/>
                  </a:lnTo>
                  <a:close/>
                  <a:moveTo>
                    <a:pt x="465223" y="700115"/>
                  </a:moveTo>
                  <a:lnTo>
                    <a:pt x="466689" y="701425"/>
                  </a:lnTo>
                  <a:lnTo>
                    <a:pt x="469254" y="710775"/>
                  </a:lnTo>
                  <a:lnTo>
                    <a:pt x="472271" y="711384"/>
                  </a:lnTo>
                  <a:lnTo>
                    <a:pt x="471148" y="709049"/>
                  </a:lnTo>
                  <a:lnTo>
                    <a:pt x="469938" y="701045"/>
                  </a:lnTo>
                  <a:close/>
                  <a:moveTo>
                    <a:pt x="1445251" y="683243"/>
                  </a:moveTo>
                  <a:lnTo>
                    <a:pt x="1442564" y="687081"/>
                  </a:lnTo>
                  <a:cubicBezTo>
                    <a:pt x="1438275" y="691585"/>
                    <a:pt x="1432885" y="695273"/>
                    <a:pt x="1426752" y="697834"/>
                  </a:cubicBezTo>
                  <a:lnTo>
                    <a:pt x="1410960" y="700947"/>
                  </a:lnTo>
                  <a:lnTo>
                    <a:pt x="1408675" y="712266"/>
                  </a:lnTo>
                  <a:lnTo>
                    <a:pt x="1403472" y="719984"/>
                  </a:lnTo>
                  <a:lnTo>
                    <a:pt x="1404719" y="721356"/>
                  </a:lnTo>
                  <a:lnTo>
                    <a:pt x="1415195" y="712729"/>
                  </a:lnTo>
                  <a:lnTo>
                    <a:pt x="1424872" y="710775"/>
                  </a:lnTo>
                  <a:lnTo>
                    <a:pt x="1427438" y="701425"/>
                  </a:lnTo>
                  <a:cubicBezTo>
                    <a:pt x="1430871" y="695453"/>
                    <a:pt x="1436606" y="690371"/>
                    <a:pt x="1443825" y="686782"/>
                  </a:cubicBezTo>
                  <a:lnTo>
                    <a:pt x="1453872" y="684524"/>
                  </a:lnTo>
                  <a:close/>
                  <a:moveTo>
                    <a:pt x="434563" y="682404"/>
                  </a:moveTo>
                  <a:lnTo>
                    <a:pt x="432312" y="682739"/>
                  </a:lnTo>
                  <a:lnTo>
                    <a:pt x="435262" y="683402"/>
                  </a:lnTo>
                  <a:close/>
                  <a:moveTo>
                    <a:pt x="1477339" y="680955"/>
                  </a:moveTo>
                  <a:lnTo>
                    <a:pt x="1473683" y="681777"/>
                  </a:lnTo>
                  <a:lnTo>
                    <a:pt x="1476387" y="682178"/>
                  </a:lnTo>
                  <a:close/>
                  <a:moveTo>
                    <a:pt x="665423" y="641847"/>
                  </a:moveTo>
                  <a:lnTo>
                    <a:pt x="679551" y="654471"/>
                  </a:lnTo>
                  <a:lnTo>
                    <a:pt x="682250" y="664310"/>
                  </a:lnTo>
                  <a:lnTo>
                    <a:pt x="688263" y="665524"/>
                  </a:lnTo>
                  <a:lnTo>
                    <a:pt x="690002" y="661325"/>
                  </a:lnTo>
                  <a:lnTo>
                    <a:pt x="692281" y="659789"/>
                  </a:lnTo>
                  <a:lnTo>
                    <a:pt x="688578" y="652087"/>
                  </a:lnTo>
                  <a:cubicBezTo>
                    <a:pt x="687605" y="648960"/>
                    <a:pt x="687081" y="645636"/>
                    <a:pt x="687081" y="642189"/>
                  </a:cubicBezTo>
                  <a:lnTo>
                    <a:pt x="687181" y="641862"/>
                  </a:lnTo>
                  <a:lnTo>
                    <a:pt x="676340" y="643999"/>
                  </a:lnTo>
                  <a:close/>
                  <a:moveTo>
                    <a:pt x="1253680" y="625411"/>
                  </a:moveTo>
                  <a:lnTo>
                    <a:pt x="1250993" y="629249"/>
                  </a:lnTo>
                  <a:lnTo>
                    <a:pt x="1245347" y="633089"/>
                  </a:lnTo>
                  <a:lnTo>
                    <a:pt x="1252955" y="634219"/>
                  </a:lnTo>
                  <a:lnTo>
                    <a:pt x="1259173" y="626227"/>
                  </a:lnTo>
                  <a:close/>
                  <a:moveTo>
                    <a:pt x="986205" y="625411"/>
                  </a:moveTo>
                  <a:lnTo>
                    <a:pt x="983518" y="629249"/>
                  </a:lnTo>
                  <a:cubicBezTo>
                    <a:pt x="974940" y="638257"/>
                    <a:pt x="961959" y="643999"/>
                    <a:pt x="947430" y="643999"/>
                  </a:cubicBezTo>
                  <a:cubicBezTo>
                    <a:pt x="940165" y="643999"/>
                    <a:pt x="933288" y="642563"/>
                    <a:pt x="927154" y="640002"/>
                  </a:cubicBezTo>
                  <a:lnTo>
                    <a:pt x="916282" y="632609"/>
                  </a:lnTo>
                  <a:lnTo>
                    <a:pt x="919208" y="642189"/>
                  </a:lnTo>
                  <a:cubicBezTo>
                    <a:pt x="919208" y="646785"/>
                    <a:pt x="918277" y="651163"/>
                    <a:pt x="916593" y="655145"/>
                  </a:cubicBezTo>
                  <a:lnTo>
                    <a:pt x="911648" y="662479"/>
                  </a:lnTo>
                  <a:lnTo>
                    <a:pt x="913524" y="664544"/>
                  </a:lnTo>
                  <a:cubicBezTo>
                    <a:pt x="917113" y="669856"/>
                    <a:pt x="919208" y="676260"/>
                    <a:pt x="919208" y="683153"/>
                  </a:cubicBezTo>
                  <a:cubicBezTo>
                    <a:pt x="919208" y="696939"/>
                    <a:pt x="910826" y="708768"/>
                    <a:pt x="898881" y="713820"/>
                  </a:cubicBezTo>
                  <a:lnTo>
                    <a:pt x="888707" y="715874"/>
                  </a:lnTo>
                  <a:lnTo>
                    <a:pt x="886638" y="723417"/>
                  </a:lnTo>
                  <a:cubicBezTo>
                    <a:pt x="883205" y="729390"/>
                    <a:pt x="877469" y="734472"/>
                    <a:pt x="870251" y="738060"/>
                  </a:cubicBezTo>
                  <a:lnTo>
                    <a:pt x="862371" y="739831"/>
                  </a:lnTo>
                  <a:lnTo>
                    <a:pt x="876650" y="752590"/>
                  </a:lnTo>
                  <a:lnTo>
                    <a:pt x="879774" y="763976"/>
                  </a:lnTo>
                  <a:lnTo>
                    <a:pt x="891559" y="766355"/>
                  </a:lnTo>
                  <a:cubicBezTo>
                    <a:pt x="906106" y="772508"/>
                    <a:pt x="916314" y="786913"/>
                    <a:pt x="916314" y="803702"/>
                  </a:cubicBezTo>
                  <a:cubicBezTo>
                    <a:pt x="916314" y="809298"/>
                    <a:pt x="915180" y="814630"/>
                    <a:pt x="913129" y="819479"/>
                  </a:cubicBezTo>
                  <a:lnTo>
                    <a:pt x="907107" y="828411"/>
                  </a:lnTo>
                  <a:lnTo>
                    <a:pt x="909392" y="830926"/>
                  </a:lnTo>
                  <a:cubicBezTo>
                    <a:pt x="913762" y="837394"/>
                    <a:pt x="916314" y="845193"/>
                    <a:pt x="916314" y="853587"/>
                  </a:cubicBezTo>
                  <a:cubicBezTo>
                    <a:pt x="916314" y="870376"/>
                    <a:pt x="906106" y="884781"/>
                    <a:pt x="891559" y="890934"/>
                  </a:cubicBezTo>
                  <a:lnTo>
                    <a:pt x="879170" y="893435"/>
                  </a:lnTo>
                  <a:lnTo>
                    <a:pt x="878242" y="896818"/>
                  </a:lnTo>
                  <a:lnTo>
                    <a:pt x="890315" y="894104"/>
                  </a:lnTo>
                  <a:lnTo>
                    <a:pt x="899173" y="895420"/>
                  </a:lnTo>
                  <a:lnTo>
                    <a:pt x="907131" y="885190"/>
                  </a:lnTo>
                  <a:cubicBezTo>
                    <a:pt x="915594" y="877855"/>
                    <a:pt x="927286" y="873319"/>
                    <a:pt x="940201" y="873319"/>
                  </a:cubicBezTo>
                  <a:cubicBezTo>
                    <a:pt x="953116" y="873319"/>
                    <a:pt x="964807" y="877855"/>
                    <a:pt x="973271" y="885190"/>
                  </a:cubicBezTo>
                  <a:lnTo>
                    <a:pt x="981444" y="895697"/>
                  </a:lnTo>
                  <a:lnTo>
                    <a:pt x="992165" y="894104"/>
                  </a:lnTo>
                  <a:lnTo>
                    <a:pt x="1003081" y="896558"/>
                  </a:lnTo>
                  <a:lnTo>
                    <a:pt x="1002828" y="895635"/>
                  </a:lnTo>
                  <a:lnTo>
                    <a:pt x="989835" y="893012"/>
                  </a:lnTo>
                  <a:cubicBezTo>
                    <a:pt x="975288" y="886859"/>
                    <a:pt x="965080" y="872454"/>
                    <a:pt x="965080" y="855666"/>
                  </a:cubicBezTo>
                  <a:cubicBezTo>
                    <a:pt x="965080" y="844473"/>
                    <a:pt x="969617" y="834340"/>
                    <a:pt x="976951" y="827006"/>
                  </a:cubicBezTo>
                  <a:lnTo>
                    <a:pt x="979726" y="825135"/>
                  </a:lnTo>
                  <a:lnTo>
                    <a:pt x="975217" y="815755"/>
                  </a:lnTo>
                  <a:cubicBezTo>
                    <a:pt x="974032" y="811947"/>
                    <a:pt x="973394" y="807899"/>
                    <a:pt x="973394" y="803702"/>
                  </a:cubicBezTo>
                  <a:cubicBezTo>
                    <a:pt x="973394" y="786913"/>
                    <a:pt x="983602" y="772508"/>
                    <a:pt x="998149" y="766355"/>
                  </a:cubicBezTo>
                  <a:lnTo>
                    <a:pt x="1009935" y="763976"/>
                  </a:lnTo>
                  <a:lnTo>
                    <a:pt x="1013059" y="752590"/>
                  </a:lnTo>
                  <a:lnTo>
                    <a:pt x="1029396" y="737991"/>
                  </a:lnTo>
                  <a:lnTo>
                    <a:pt x="1013086" y="723417"/>
                  </a:lnTo>
                  <a:lnTo>
                    <a:pt x="1011513" y="717681"/>
                  </a:lnTo>
                  <a:lnTo>
                    <a:pt x="1000844" y="715527"/>
                  </a:lnTo>
                  <a:cubicBezTo>
                    <a:pt x="988898" y="710474"/>
                    <a:pt x="980516" y="698646"/>
                    <a:pt x="980516" y="684860"/>
                  </a:cubicBezTo>
                  <a:cubicBezTo>
                    <a:pt x="980516" y="675669"/>
                    <a:pt x="984241" y="667348"/>
                    <a:pt x="990264" y="661325"/>
                  </a:cubicBezTo>
                  <a:lnTo>
                    <a:pt x="992543" y="659789"/>
                  </a:lnTo>
                  <a:lnTo>
                    <a:pt x="988840" y="652087"/>
                  </a:lnTo>
                  <a:cubicBezTo>
                    <a:pt x="987867" y="648960"/>
                    <a:pt x="987343" y="645636"/>
                    <a:pt x="987343" y="642189"/>
                  </a:cubicBezTo>
                  <a:lnTo>
                    <a:pt x="992196" y="626301"/>
                  </a:lnTo>
                  <a:close/>
                  <a:moveTo>
                    <a:pt x="636977" y="624572"/>
                  </a:moveTo>
                  <a:lnTo>
                    <a:pt x="620634" y="627000"/>
                  </a:lnTo>
                  <a:lnTo>
                    <a:pt x="626435" y="634458"/>
                  </a:lnTo>
                  <a:lnTo>
                    <a:pt x="635699" y="633082"/>
                  </a:lnTo>
                  <a:lnTo>
                    <a:pt x="650919" y="636504"/>
                  </a:lnTo>
                  <a:lnTo>
                    <a:pt x="640252" y="629249"/>
                  </a:lnTo>
                  <a:close/>
                  <a:moveTo>
                    <a:pt x="812736" y="523628"/>
                  </a:moveTo>
                  <a:lnTo>
                    <a:pt x="809515" y="528406"/>
                  </a:lnTo>
                  <a:lnTo>
                    <a:pt x="809918" y="528849"/>
                  </a:lnTo>
                  <a:lnTo>
                    <a:pt x="810683" y="527001"/>
                  </a:lnTo>
                  <a:lnTo>
                    <a:pt x="813458" y="525130"/>
                  </a:lnTo>
                  <a:close/>
                  <a:moveTo>
                    <a:pt x="1051544" y="457675"/>
                  </a:moveTo>
                  <a:lnTo>
                    <a:pt x="1053272" y="463971"/>
                  </a:lnTo>
                  <a:lnTo>
                    <a:pt x="1065057" y="466350"/>
                  </a:lnTo>
                  <a:lnTo>
                    <a:pt x="1082207" y="480473"/>
                  </a:lnTo>
                  <a:lnTo>
                    <a:pt x="1098174" y="467324"/>
                  </a:lnTo>
                  <a:lnTo>
                    <a:pt x="1097303" y="466968"/>
                  </a:lnTo>
                  <a:lnTo>
                    <a:pt x="1094614" y="463128"/>
                  </a:lnTo>
                  <a:lnTo>
                    <a:pt x="1079146" y="465425"/>
                  </a:lnTo>
                  <a:cubicBezTo>
                    <a:pt x="1069778" y="465425"/>
                    <a:pt x="1061075" y="463330"/>
                    <a:pt x="1053857" y="459741"/>
                  </a:cubicBezTo>
                  <a:close/>
                  <a:moveTo>
                    <a:pt x="578535" y="450052"/>
                  </a:moveTo>
                  <a:lnTo>
                    <a:pt x="569866" y="457191"/>
                  </a:lnTo>
                  <a:lnTo>
                    <a:pt x="557477" y="459692"/>
                  </a:lnTo>
                  <a:lnTo>
                    <a:pt x="554957" y="468878"/>
                  </a:lnTo>
                  <a:cubicBezTo>
                    <a:pt x="550776" y="476152"/>
                    <a:pt x="543791" y="482340"/>
                    <a:pt x="535000" y="486710"/>
                  </a:cubicBezTo>
                  <a:lnTo>
                    <a:pt x="532777" y="487210"/>
                  </a:lnTo>
                  <a:lnTo>
                    <a:pt x="540539" y="488955"/>
                  </a:lnTo>
                  <a:lnTo>
                    <a:pt x="542959" y="481035"/>
                  </a:lnTo>
                  <a:cubicBezTo>
                    <a:pt x="547329" y="474567"/>
                    <a:pt x="553518" y="469427"/>
                    <a:pt x="560791" y="466350"/>
                  </a:cubicBezTo>
                  <a:lnTo>
                    <a:pt x="572577" y="463971"/>
                  </a:lnTo>
                  <a:lnTo>
                    <a:pt x="575701" y="452585"/>
                  </a:lnTo>
                  <a:close/>
                  <a:moveTo>
                    <a:pt x="1035190" y="439220"/>
                  </a:moveTo>
                  <a:lnTo>
                    <a:pt x="1036073" y="440008"/>
                  </a:lnTo>
                  <a:lnTo>
                    <a:pt x="1035896" y="439362"/>
                  </a:lnTo>
                  <a:close/>
                  <a:moveTo>
                    <a:pt x="989819" y="412154"/>
                  </a:moveTo>
                  <a:lnTo>
                    <a:pt x="987132" y="415992"/>
                  </a:lnTo>
                  <a:lnTo>
                    <a:pt x="981307" y="419954"/>
                  </a:lnTo>
                  <a:lnTo>
                    <a:pt x="988673" y="429423"/>
                  </a:lnTo>
                  <a:lnTo>
                    <a:pt x="999394" y="427830"/>
                  </a:lnTo>
                  <a:lnTo>
                    <a:pt x="1019262" y="432296"/>
                  </a:lnTo>
                  <a:lnTo>
                    <a:pt x="1010583" y="425149"/>
                  </a:lnTo>
                  <a:lnTo>
                    <a:pt x="1006942" y="413229"/>
                  </a:lnTo>
                  <a:lnTo>
                    <a:pt x="1003008" y="414114"/>
                  </a:lnTo>
                  <a:close/>
                  <a:moveTo>
                    <a:pt x="911681" y="411315"/>
                  </a:moveTo>
                  <a:lnTo>
                    <a:pt x="892844" y="414114"/>
                  </a:lnTo>
                  <a:lnTo>
                    <a:pt x="883800" y="412081"/>
                  </a:lnTo>
                  <a:lnTo>
                    <a:pt x="880330" y="423443"/>
                  </a:lnTo>
                  <a:cubicBezTo>
                    <a:pt x="876741" y="428755"/>
                    <a:pt x="871659" y="432975"/>
                    <a:pt x="865687" y="435501"/>
                  </a:cubicBezTo>
                  <a:lnTo>
                    <a:pt x="855513" y="437555"/>
                  </a:lnTo>
                  <a:lnTo>
                    <a:pt x="853444" y="445098"/>
                  </a:lnTo>
                  <a:cubicBezTo>
                    <a:pt x="846578" y="457044"/>
                    <a:pt x="830503" y="465425"/>
                    <a:pt x="811768" y="465425"/>
                  </a:cubicBezTo>
                  <a:lnTo>
                    <a:pt x="800937" y="463816"/>
                  </a:lnTo>
                  <a:lnTo>
                    <a:pt x="798731" y="466968"/>
                  </a:lnTo>
                  <a:lnTo>
                    <a:pt x="796049" y="468065"/>
                  </a:lnTo>
                  <a:lnTo>
                    <a:pt x="811800" y="481035"/>
                  </a:lnTo>
                  <a:lnTo>
                    <a:pt x="812924" y="484716"/>
                  </a:lnTo>
                  <a:lnTo>
                    <a:pt x="814049" y="481035"/>
                  </a:lnTo>
                  <a:cubicBezTo>
                    <a:pt x="818419" y="474567"/>
                    <a:pt x="824608" y="469427"/>
                    <a:pt x="831881" y="466350"/>
                  </a:cubicBezTo>
                  <a:lnTo>
                    <a:pt x="843667" y="463971"/>
                  </a:lnTo>
                  <a:lnTo>
                    <a:pt x="846791" y="452585"/>
                  </a:lnTo>
                  <a:cubicBezTo>
                    <a:pt x="855152" y="438038"/>
                    <a:pt x="874728" y="427830"/>
                    <a:pt x="897544" y="427830"/>
                  </a:cubicBezTo>
                  <a:lnTo>
                    <a:pt x="906402" y="429146"/>
                  </a:lnTo>
                  <a:lnTo>
                    <a:pt x="914360" y="418916"/>
                  </a:lnTo>
                  <a:lnTo>
                    <a:pt x="917564" y="417766"/>
                  </a:lnTo>
                  <a:lnTo>
                    <a:pt x="914956" y="415992"/>
                  </a:lnTo>
                  <a:close/>
                  <a:moveTo>
                    <a:pt x="1259538" y="356177"/>
                  </a:moveTo>
                  <a:lnTo>
                    <a:pt x="1245677" y="361842"/>
                  </a:lnTo>
                  <a:lnTo>
                    <a:pt x="1242885" y="360701"/>
                  </a:lnTo>
                  <a:lnTo>
                    <a:pt x="1243853" y="363870"/>
                  </a:lnTo>
                  <a:cubicBezTo>
                    <a:pt x="1243853" y="368466"/>
                    <a:pt x="1242922" y="372844"/>
                    <a:pt x="1241238" y="376826"/>
                  </a:cubicBezTo>
                  <a:lnTo>
                    <a:pt x="1236293" y="384160"/>
                  </a:lnTo>
                  <a:lnTo>
                    <a:pt x="1238169" y="386225"/>
                  </a:lnTo>
                  <a:cubicBezTo>
                    <a:pt x="1241758" y="391537"/>
                    <a:pt x="1243853" y="397941"/>
                    <a:pt x="1243853" y="404834"/>
                  </a:cubicBezTo>
                  <a:lnTo>
                    <a:pt x="1240384" y="416191"/>
                  </a:lnTo>
                  <a:lnTo>
                    <a:pt x="1247975" y="418916"/>
                  </a:lnTo>
                  <a:lnTo>
                    <a:pt x="1248161" y="419155"/>
                  </a:lnTo>
                  <a:lnTo>
                    <a:pt x="1258886" y="393263"/>
                  </a:lnTo>
                  <a:lnTo>
                    <a:pt x="1261660" y="391392"/>
                  </a:lnTo>
                  <a:lnTo>
                    <a:pt x="1257151" y="382012"/>
                  </a:lnTo>
                  <a:cubicBezTo>
                    <a:pt x="1255966" y="378205"/>
                    <a:pt x="1255328" y="374156"/>
                    <a:pt x="1255328" y="369959"/>
                  </a:cubicBezTo>
                  <a:close/>
                  <a:moveTo>
                    <a:pt x="1076002" y="244684"/>
                  </a:moveTo>
                  <a:lnTo>
                    <a:pt x="1060534" y="246982"/>
                  </a:lnTo>
                  <a:lnTo>
                    <a:pt x="1055555" y="245862"/>
                  </a:lnTo>
                  <a:lnTo>
                    <a:pt x="1056886" y="250714"/>
                  </a:lnTo>
                  <a:lnTo>
                    <a:pt x="1068671" y="253093"/>
                  </a:lnTo>
                  <a:cubicBezTo>
                    <a:pt x="1083219" y="259247"/>
                    <a:pt x="1093426" y="273651"/>
                    <a:pt x="1093426" y="290440"/>
                  </a:cubicBezTo>
                  <a:lnTo>
                    <a:pt x="1091027" y="302323"/>
                  </a:lnTo>
                  <a:lnTo>
                    <a:pt x="1093246" y="302652"/>
                  </a:lnTo>
                  <a:lnTo>
                    <a:pt x="1099781" y="294252"/>
                  </a:lnTo>
                  <a:lnTo>
                    <a:pt x="1125401" y="285055"/>
                  </a:lnTo>
                  <a:lnTo>
                    <a:pt x="1133389" y="265769"/>
                  </a:lnTo>
                  <a:lnTo>
                    <a:pt x="1135667" y="264233"/>
                  </a:lnTo>
                  <a:lnTo>
                    <a:pt x="1131965" y="256531"/>
                  </a:lnTo>
                  <a:lnTo>
                    <a:pt x="1131173" y="251297"/>
                  </a:lnTo>
                  <a:lnTo>
                    <a:pt x="1108324" y="260636"/>
                  </a:lnTo>
                  <a:cubicBezTo>
                    <a:pt x="1096394" y="260636"/>
                    <a:pt x="1085734" y="255921"/>
                    <a:pt x="1078691" y="248524"/>
                  </a:cubicBezTo>
                  <a:close/>
                  <a:moveTo>
                    <a:pt x="849082" y="244149"/>
                  </a:moveTo>
                  <a:lnTo>
                    <a:pt x="836480" y="246982"/>
                  </a:lnTo>
                  <a:lnTo>
                    <a:pt x="825650" y="245373"/>
                  </a:lnTo>
                  <a:lnTo>
                    <a:pt x="823444" y="248524"/>
                  </a:lnTo>
                  <a:cubicBezTo>
                    <a:pt x="816400" y="255921"/>
                    <a:pt x="805741" y="260636"/>
                    <a:pt x="793810" y="260636"/>
                  </a:cubicBezTo>
                  <a:lnTo>
                    <a:pt x="789061" y="258695"/>
                  </a:lnTo>
                  <a:lnTo>
                    <a:pt x="788881" y="259589"/>
                  </a:lnTo>
                  <a:lnTo>
                    <a:pt x="783936" y="266923"/>
                  </a:lnTo>
                  <a:lnTo>
                    <a:pt x="785812" y="268988"/>
                  </a:lnTo>
                  <a:cubicBezTo>
                    <a:pt x="789401" y="274300"/>
                    <a:pt x="791496" y="280704"/>
                    <a:pt x="791496" y="287597"/>
                  </a:cubicBezTo>
                  <a:lnTo>
                    <a:pt x="790134" y="292056"/>
                  </a:lnTo>
                  <a:lnTo>
                    <a:pt x="796253" y="294252"/>
                  </a:lnTo>
                  <a:lnTo>
                    <a:pt x="802964" y="302880"/>
                  </a:lnTo>
                  <a:lnTo>
                    <a:pt x="811768" y="301572"/>
                  </a:lnTo>
                  <a:lnTo>
                    <a:pt x="812446" y="301724"/>
                  </a:lnTo>
                  <a:lnTo>
                    <a:pt x="810740" y="290440"/>
                  </a:lnTo>
                  <a:cubicBezTo>
                    <a:pt x="810740" y="273651"/>
                    <a:pt x="820948" y="259247"/>
                    <a:pt x="835495" y="253093"/>
                  </a:cubicBezTo>
                  <a:lnTo>
                    <a:pt x="847281" y="250714"/>
                  </a:lnTo>
                  <a:close/>
                  <a:moveTo>
                    <a:pt x="950118" y="0"/>
                  </a:moveTo>
                  <a:cubicBezTo>
                    <a:pt x="959197" y="0"/>
                    <a:pt x="967417" y="3189"/>
                    <a:pt x="973367" y="8346"/>
                  </a:cubicBezTo>
                  <a:lnTo>
                    <a:pt x="979113" y="15732"/>
                  </a:lnTo>
                  <a:lnTo>
                    <a:pt x="986650" y="14613"/>
                  </a:lnTo>
                  <a:cubicBezTo>
                    <a:pt x="1002690" y="14613"/>
                    <a:pt x="1016453" y="21789"/>
                    <a:pt x="1022331" y="32016"/>
                  </a:cubicBezTo>
                  <a:lnTo>
                    <a:pt x="1024527" y="40021"/>
                  </a:lnTo>
                  <a:lnTo>
                    <a:pt x="1032813" y="41693"/>
                  </a:lnTo>
                  <a:cubicBezTo>
                    <a:pt x="1043040" y="46019"/>
                    <a:pt x="1050216" y="56146"/>
                    <a:pt x="1050216" y="67949"/>
                  </a:cubicBezTo>
                  <a:cubicBezTo>
                    <a:pt x="1050216" y="71883"/>
                    <a:pt x="1049419" y="75631"/>
                    <a:pt x="1047977" y="79040"/>
                  </a:cubicBezTo>
                  <a:lnTo>
                    <a:pt x="1043743" y="85319"/>
                  </a:lnTo>
                  <a:lnTo>
                    <a:pt x="1045350" y="87087"/>
                  </a:lnTo>
                  <a:lnTo>
                    <a:pt x="1045633" y="88014"/>
                  </a:lnTo>
                  <a:lnTo>
                    <a:pt x="1067361" y="83130"/>
                  </a:lnTo>
                  <a:lnTo>
                    <a:pt x="1074634" y="84210"/>
                  </a:lnTo>
                  <a:lnTo>
                    <a:pt x="1081169" y="75810"/>
                  </a:lnTo>
                  <a:cubicBezTo>
                    <a:pt x="1088119" y="69787"/>
                    <a:pt x="1097720" y="66062"/>
                    <a:pt x="1108324" y="66062"/>
                  </a:cubicBezTo>
                  <a:cubicBezTo>
                    <a:pt x="1118929" y="66062"/>
                    <a:pt x="1128530" y="69787"/>
                    <a:pt x="1135479" y="75810"/>
                  </a:cubicBezTo>
                  <a:lnTo>
                    <a:pt x="1142191" y="84437"/>
                  </a:lnTo>
                  <a:lnTo>
                    <a:pt x="1150994" y="83130"/>
                  </a:lnTo>
                  <a:cubicBezTo>
                    <a:pt x="1169729" y="83130"/>
                    <a:pt x="1185804" y="91512"/>
                    <a:pt x="1192670" y="103457"/>
                  </a:cubicBezTo>
                  <a:lnTo>
                    <a:pt x="1195235" y="112807"/>
                  </a:lnTo>
                  <a:lnTo>
                    <a:pt x="1204913" y="114760"/>
                  </a:lnTo>
                  <a:cubicBezTo>
                    <a:pt x="1216858" y="119813"/>
                    <a:pt x="1225240" y="131642"/>
                    <a:pt x="1225240" y="145428"/>
                  </a:cubicBezTo>
                  <a:cubicBezTo>
                    <a:pt x="1225240" y="150023"/>
                    <a:pt x="1224309" y="154401"/>
                    <a:pt x="1222625" y="158383"/>
                  </a:cubicBezTo>
                  <a:lnTo>
                    <a:pt x="1217680" y="165717"/>
                  </a:lnTo>
                  <a:lnTo>
                    <a:pt x="1219556" y="167782"/>
                  </a:lnTo>
                  <a:lnTo>
                    <a:pt x="1221996" y="175769"/>
                  </a:lnTo>
                  <a:lnTo>
                    <a:pt x="1245677" y="167268"/>
                  </a:lnTo>
                  <a:cubicBezTo>
                    <a:pt x="1256282" y="167268"/>
                    <a:pt x="1265883" y="170993"/>
                    <a:pt x="1272832" y="177016"/>
                  </a:cubicBezTo>
                  <a:lnTo>
                    <a:pt x="1279544" y="185643"/>
                  </a:lnTo>
                  <a:lnTo>
                    <a:pt x="1288347" y="184336"/>
                  </a:lnTo>
                  <a:cubicBezTo>
                    <a:pt x="1307082" y="184336"/>
                    <a:pt x="1323157" y="192718"/>
                    <a:pt x="1330023" y="204663"/>
                  </a:cubicBezTo>
                  <a:lnTo>
                    <a:pt x="1332588" y="214013"/>
                  </a:lnTo>
                  <a:lnTo>
                    <a:pt x="1342266" y="215966"/>
                  </a:lnTo>
                  <a:cubicBezTo>
                    <a:pt x="1354211" y="221019"/>
                    <a:pt x="1362593" y="232848"/>
                    <a:pt x="1362593" y="246634"/>
                  </a:cubicBezTo>
                  <a:cubicBezTo>
                    <a:pt x="1362593" y="251229"/>
                    <a:pt x="1361662" y="255607"/>
                    <a:pt x="1359978" y="259589"/>
                  </a:cubicBezTo>
                  <a:lnTo>
                    <a:pt x="1355033" y="266923"/>
                  </a:lnTo>
                  <a:lnTo>
                    <a:pt x="1356909" y="268988"/>
                  </a:lnTo>
                  <a:lnTo>
                    <a:pt x="1362054" y="285831"/>
                  </a:lnTo>
                  <a:lnTo>
                    <a:pt x="1362562" y="285178"/>
                  </a:lnTo>
                  <a:cubicBezTo>
                    <a:pt x="1371025" y="277843"/>
                    <a:pt x="1382717" y="273307"/>
                    <a:pt x="1395632" y="273307"/>
                  </a:cubicBezTo>
                  <a:cubicBezTo>
                    <a:pt x="1408547" y="273307"/>
                    <a:pt x="1420238" y="277843"/>
                    <a:pt x="1428702" y="285178"/>
                  </a:cubicBezTo>
                  <a:lnTo>
                    <a:pt x="1436875" y="295685"/>
                  </a:lnTo>
                  <a:lnTo>
                    <a:pt x="1447596" y="294092"/>
                  </a:lnTo>
                  <a:cubicBezTo>
                    <a:pt x="1470412" y="294092"/>
                    <a:pt x="1489988" y="304300"/>
                    <a:pt x="1498350" y="318847"/>
                  </a:cubicBezTo>
                  <a:lnTo>
                    <a:pt x="1501474" y="330233"/>
                  </a:lnTo>
                  <a:lnTo>
                    <a:pt x="1513259" y="332612"/>
                  </a:lnTo>
                  <a:cubicBezTo>
                    <a:pt x="1527807" y="338766"/>
                    <a:pt x="1538014" y="353170"/>
                    <a:pt x="1538014" y="369959"/>
                  </a:cubicBezTo>
                  <a:cubicBezTo>
                    <a:pt x="1538014" y="375556"/>
                    <a:pt x="1536880" y="380887"/>
                    <a:pt x="1534829" y="385736"/>
                  </a:cubicBezTo>
                  <a:lnTo>
                    <a:pt x="1528807" y="394668"/>
                  </a:lnTo>
                  <a:lnTo>
                    <a:pt x="1531092" y="397183"/>
                  </a:lnTo>
                  <a:cubicBezTo>
                    <a:pt x="1535462" y="403652"/>
                    <a:pt x="1538014" y="411450"/>
                    <a:pt x="1538014" y="419844"/>
                  </a:cubicBezTo>
                  <a:cubicBezTo>
                    <a:pt x="1538014" y="436633"/>
                    <a:pt x="1527807" y="451038"/>
                    <a:pt x="1513259" y="457191"/>
                  </a:cubicBezTo>
                  <a:lnTo>
                    <a:pt x="1500870" y="459692"/>
                  </a:lnTo>
                  <a:lnTo>
                    <a:pt x="1498350" y="468878"/>
                  </a:lnTo>
                  <a:cubicBezTo>
                    <a:pt x="1494169" y="476152"/>
                    <a:pt x="1487185" y="482340"/>
                    <a:pt x="1478393" y="486710"/>
                  </a:cubicBezTo>
                  <a:lnTo>
                    <a:pt x="1470748" y="488429"/>
                  </a:lnTo>
                  <a:lnTo>
                    <a:pt x="1489237" y="492585"/>
                  </a:lnTo>
                  <a:cubicBezTo>
                    <a:pt x="1498029" y="496955"/>
                    <a:pt x="1505013" y="503143"/>
                    <a:pt x="1509194" y="510417"/>
                  </a:cubicBezTo>
                  <a:lnTo>
                    <a:pt x="1512318" y="521803"/>
                  </a:lnTo>
                  <a:lnTo>
                    <a:pt x="1524103" y="524182"/>
                  </a:lnTo>
                  <a:cubicBezTo>
                    <a:pt x="1531377" y="527259"/>
                    <a:pt x="1537566" y="532399"/>
                    <a:pt x="1541936" y="538867"/>
                  </a:cubicBezTo>
                  <a:lnTo>
                    <a:pt x="1548554" y="560534"/>
                  </a:lnTo>
                  <a:lnTo>
                    <a:pt x="1567966" y="543189"/>
                  </a:lnTo>
                  <a:cubicBezTo>
                    <a:pt x="1576757" y="538818"/>
                    <a:pt x="1587355" y="536266"/>
                    <a:pt x="1598763" y="536266"/>
                  </a:cubicBezTo>
                  <a:lnTo>
                    <a:pt x="1607621" y="537582"/>
                  </a:lnTo>
                  <a:lnTo>
                    <a:pt x="1615579" y="527352"/>
                  </a:lnTo>
                  <a:cubicBezTo>
                    <a:pt x="1624042" y="520017"/>
                    <a:pt x="1635734" y="515481"/>
                    <a:pt x="1648649" y="515481"/>
                  </a:cubicBezTo>
                  <a:cubicBezTo>
                    <a:pt x="1661564" y="515481"/>
                    <a:pt x="1673255" y="520017"/>
                    <a:pt x="1681719" y="527352"/>
                  </a:cubicBezTo>
                  <a:lnTo>
                    <a:pt x="1689892" y="537859"/>
                  </a:lnTo>
                  <a:lnTo>
                    <a:pt x="1700613" y="536266"/>
                  </a:lnTo>
                  <a:cubicBezTo>
                    <a:pt x="1723429" y="536266"/>
                    <a:pt x="1743005" y="546474"/>
                    <a:pt x="1751367" y="561021"/>
                  </a:cubicBezTo>
                  <a:lnTo>
                    <a:pt x="1754491" y="572407"/>
                  </a:lnTo>
                  <a:lnTo>
                    <a:pt x="1766276" y="574786"/>
                  </a:lnTo>
                  <a:cubicBezTo>
                    <a:pt x="1780824" y="580940"/>
                    <a:pt x="1791031" y="595344"/>
                    <a:pt x="1791031" y="612133"/>
                  </a:cubicBezTo>
                  <a:cubicBezTo>
                    <a:pt x="1791031" y="617730"/>
                    <a:pt x="1789897" y="623061"/>
                    <a:pt x="1787846" y="627910"/>
                  </a:cubicBezTo>
                  <a:lnTo>
                    <a:pt x="1781824" y="636842"/>
                  </a:lnTo>
                  <a:lnTo>
                    <a:pt x="1784109" y="639357"/>
                  </a:lnTo>
                  <a:cubicBezTo>
                    <a:pt x="1788479" y="645826"/>
                    <a:pt x="1791031" y="653624"/>
                    <a:pt x="1791031" y="662018"/>
                  </a:cubicBezTo>
                  <a:cubicBezTo>
                    <a:pt x="1791031" y="670413"/>
                    <a:pt x="1788479" y="678211"/>
                    <a:pt x="1784109" y="684680"/>
                  </a:cubicBezTo>
                  <a:lnTo>
                    <a:pt x="1774213" y="692829"/>
                  </a:lnTo>
                  <a:lnTo>
                    <a:pt x="1791891" y="695922"/>
                  </a:lnTo>
                  <a:cubicBezTo>
                    <a:pt x="1798222" y="698243"/>
                    <a:pt x="1803924" y="701601"/>
                    <a:pt x="1808713" y="705751"/>
                  </a:cubicBezTo>
                  <a:lnTo>
                    <a:pt x="1817961" y="717639"/>
                  </a:lnTo>
                  <a:lnTo>
                    <a:pt x="1830093" y="715838"/>
                  </a:lnTo>
                  <a:cubicBezTo>
                    <a:pt x="1855910" y="715838"/>
                    <a:pt x="1878061" y="727388"/>
                    <a:pt x="1887523" y="743848"/>
                  </a:cubicBezTo>
                  <a:lnTo>
                    <a:pt x="1891058" y="756733"/>
                  </a:lnTo>
                  <a:lnTo>
                    <a:pt x="1904394" y="759425"/>
                  </a:lnTo>
                  <a:cubicBezTo>
                    <a:pt x="1920855" y="766387"/>
                    <a:pt x="1932405" y="782687"/>
                    <a:pt x="1932405" y="801684"/>
                  </a:cubicBezTo>
                  <a:cubicBezTo>
                    <a:pt x="1932405" y="808017"/>
                    <a:pt x="1931122" y="814049"/>
                    <a:pt x="1928801" y="819536"/>
                  </a:cubicBezTo>
                  <a:lnTo>
                    <a:pt x="1921987" y="829643"/>
                  </a:lnTo>
                  <a:lnTo>
                    <a:pt x="1924572" y="832489"/>
                  </a:lnTo>
                  <a:cubicBezTo>
                    <a:pt x="1929518" y="839809"/>
                    <a:pt x="1932405" y="848633"/>
                    <a:pt x="1932405" y="858131"/>
                  </a:cubicBezTo>
                  <a:cubicBezTo>
                    <a:pt x="1932405" y="877129"/>
                    <a:pt x="1920855" y="893428"/>
                    <a:pt x="1904394" y="900391"/>
                  </a:cubicBezTo>
                  <a:lnTo>
                    <a:pt x="1890375" y="903221"/>
                  </a:lnTo>
                  <a:lnTo>
                    <a:pt x="1887523" y="913615"/>
                  </a:lnTo>
                  <a:cubicBezTo>
                    <a:pt x="1882792" y="921846"/>
                    <a:pt x="1874889" y="928849"/>
                    <a:pt x="1864941" y="933794"/>
                  </a:cubicBezTo>
                  <a:lnTo>
                    <a:pt x="1850119" y="937126"/>
                  </a:lnTo>
                  <a:lnTo>
                    <a:pt x="1855217" y="938956"/>
                  </a:lnTo>
                  <a:lnTo>
                    <a:pt x="1863390" y="949462"/>
                  </a:lnTo>
                  <a:lnTo>
                    <a:pt x="1874111" y="947870"/>
                  </a:lnTo>
                  <a:cubicBezTo>
                    <a:pt x="1896927" y="947870"/>
                    <a:pt x="1916503" y="958077"/>
                    <a:pt x="1924865" y="972624"/>
                  </a:cubicBezTo>
                  <a:lnTo>
                    <a:pt x="1927989" y="984011"/>
                  </a:lnTo>
                  <a:lnTo>
                    <a:pt x="1939774" y="986390"/>
                  </a:lnTo>
                  <a:cubicBezTo>
                    <a:pt x="1954322" y="992543"/>
                    <a:pt x="1964529" y="1006948"/>
                    <a:pt x="1964529" y="1023737"/>
                  </a:cubicBezTo>
                  <a:cubicBezTo>
                    <a:pt x="1964529" y="1029333"/>
                    <a:pt x="1963395" y="1034664"/>
                    <a:pt x="1961344" y="1039514"/>
                  </a:cubicBezTo>
                  <a:lnTo>
                    <a:pt x="1955322" y="1048445"/>
                  </a:lnTo>
                  <a:lnTo>
                    <a:pt x="1957607" y="1050960"/>
                  </a:lnTo>
                  <a:cubicBezTo>
                    <a:pt x="1961977" y="1057429"/>
                    <a:pt x="1964529" y="1065227"/>
                    <a:pt x="1964529" y="1073622"/>
                  </a:cubicBezTo>
                  <a:cubicBezTo>
                    <a:pt x="1964529" y="1090411"/>
                    <a:pt x="1954322" y="1104815"/>
                    <a:pt x="1939774" y="1110968"/>
                  </a:cubicBezTo>
                  <a:lnTo>
                    <a:pt x="1927385" y="1113469"/>
                  </a:lnTo>
                  <a:lnTo>
                    <a:pt x="1924865" y="1122655"/>
                  </a:lnTo>
                  <a:cubicBezTo>
                    <a:pt x="1916503" y="1137202"/>
                    <a:pt x="1896927" y="1147410"/>
                    <a:pt x="1874111" y="1147410"/>
                  </a:cubicBezTo>
                  <a:lnTo>
                    <a:pt x="1860922" y="1145450"/>
                  </a:lnTo>
                  <a:lnTo>
                    <a:pt x="1858235" y="1149289"/>
                  </a:lnTo>
                  <a:cubicBezTo>
                    <a:pt x="1849657" y="1158297"/>
                    <a:pt x="1836676" y="1164038"/>
                    <a:pt x="1822147" y="1164038"/>
                  </a:cubicBezTo>
                  <a:cubicBezTo>
                    <a:pt x="1807618" y="1164038"/>
                    <a:pt x="1794637" y="1158297"/>
                    <a:pt x="1786059" y="1149289"/>
                  </a:cubicBezTo>
                  <a:lnTo>
                    <a:pt x="1782784" y="1144612"/>
                  </a:lnTo>
                  <a:lnTo>
                    <a:pt x="1763947" y="1147410"/>
                  </a:lnTo>
                  <a:cubicBezTo>
                    <a:pt x="1741131" y="1147410"/>
                    <a:pt x="1721555" y="1137202"/>
                    <a:pt x="1713194" y="1122655"/>
                  </a:cubicBezTo>
                  <a:lnTo>
                    <a:pt x="1711277" y="1115670"/>
                  </a:lnTo>
                  <a:lnTo>
                    <a:pt x="1698284" y="1113047"/>
                  </a:lnTo>
                  <a:cubicBezTo>
                    <a:pt x="1683737" y="1106894"/>
                    <a:pt x="1673529" y="1092489"/>
                    <a:pt x="1673529" y="1075700"/>
                  </a:cubicBezTo>
                  <a:cubicBezTo>
                    <a:pt x="1673529" y="1064508"/>
                    <a:pt x="1678066" y="1054375"/>
                    <a:pt x="1685401" y="1047040"/>
                  </a:cubicBezTo>
                  <a:lnTo>
                    <a:pt x="1688175" y="1045169"/>
                  </a:lnTo>
                  <a:lnTo>
                    <a:pt x="1685203" y="1038988"/>
                  </a:lnTo>
                  <a:lnTo>
                    <a:pt x="1655368" y="1051182"/>
                  </a:lnTo>
                  <a:lnTo>
                    <a:pt x="1652767" y="1050119"/>
                  </a:lnTo>
                  <a:lnTo>
                    <a:pt x="1653679" y="1053106"/>
                  </a:lnTo>
                  <a:cubicBezTo>
                    <a:pt x="1653679" y="1058702"/>
                    <a:pt x="1652545" y="1064033"/>
                    <a:pt x="1650494" y="1068883"/>
                  </a:cubicBezTo>
                  <a:lnTo>
                    <a:pt x="1644472" y="1077814"/>
                  </a:lnTo>
                  <a:lnTo>
                    <a:pt x="1646757" y="1080329"/>
                  </a:lnTo>
                  <a:cubicBezTo>
                    <a:pt x="1651127" y="1086798"/>
                    <a:pt x="1653679" y="1094596"/>
                    <a:pt x="1653679" y="1102991"/>
                  </a:cubicBezTo>
                  <a:cubicBezTo>
                    <a:pt x="1653679" y="1119780"/>
                    <a:pt x="1643472" y="1134184"/>
                    <a:pt x="1628924" y="1140337"/>
                  </a:cubicBezTo>
                  <a:lnTo>
                    <a:pt x="1616535" y="1142838"/>
                  </a:lnTo>
                  <a:lnTo>
                    <a:pt x="1614015" y="1152024"/>
                  </a:lnTo>
                  <a:cubicBezTo>
                    <a:pt x="1605653" y="1166571"/>
                    <a:pt x="1586077" y="1176779"/>
                    <a:pt x="1563261" y="1176779"/>
                  </a:cubicBezTo>
                  <a:lnTo>
                    <a:pt x="1550072" y="1174819"/>
                  </a:lnTo>
                  <a:lnTo>
                    <a:pt x="1547385" y="1178658"/>
                  </a:lnTo>
                  <a:cubicBezTo>
                    <a:pt x="1538807" y="1187666"/>
                    <a:pt x="1525826" y="1193407"/>
                    <a:pt x="1511297" y="1193407"/>
                  </a:cubicBezTo>
                  <a:cubicBezTo>
                    <a:pt x="1496768" y="1193407"/>
                    <a:pt x="1483787" y="1187666"/>
                    <a:pt x="1475209" y="1178658"/>
                  </a:cubicBezTo>
                  <a:lnTo>
                    <a:pt x="1471934" y="1173981"/>
                  </a:lnTo>
                  <a:lnTo>
                    <a:pt x="1453097" y="1176779"/>
                  </a:lnTo>
                  <a:cubicBezTo>
                    <a:pt x="1430281" y="1176779"/>
                    <a:pt x="1410705" y="1166571"/>
                    <a:pt x="1402344" y="1152024"/>
                  </a:cubicBezTo>
                  <a:lnTo>
                    <a:pt x="1400427" y="1145039"/>
                  </a:lnTo>
                  <a:lnTo>
                    <a:pt x="1387434" y="1142416"/>
                  </a:lnTo>
                  <a:cubicBezTo>
                    <a:pt x="1372887" y="1136263"/>
                    <a:pt x="1362679" y="1121858"/>
                    <a:pt x="1362679" y="1105069"/>
                  </a:cubicBezTo>
                  <a:cubicBezTo>
                    <a:pt x="1362679" y="1093877"/>
                    <a:pt x="1367216" y="1083744"/>
                    <a:pt x="1374551" y="1076409"/>
                  </a:cubicBezTo>
                  <a:lnTo>
                    <a:pt x="1377325" y="1074538"/>
                  </a:lnTo>
                  <a:lnTo>
                    <a:pt x="1372816" y="1065158"/>
                  </a:lnTo>
                  <a:cubicBezTo>
                    <a:pt x="1371631" y="1061351"/>
                    <a:pt x="1370993" y="1057303"/>
                    <a:pt x="1370993" y="1053106"/>
                  </a:cubicBezTo>
                  <a:cubicBezTo>
                    <a:pt x="1370993" y="1036317"/>
                    <a:pt x="1381201" y="1021912"/>
                    <a:pt x="1395748" y="1015759"/>
                  </a:cubicBezTo>
                  <a:lnTo>
                    <a:pt x="1407534" y="1013380"/>
                  </a:lnTo>
                  <a:lnTo>
                    <a:pt x="1408973" y="1008134"/>
                  </a:lnTo>
                  <a:lnTo>
                    <a:pt x="1393429" y="1005070"/>
                  </a:lnTo>
                  <a:cubicBezTo>
                    <a:pt x="1387295" y="1002508"/>
                    <a:pt x="1381906" y="998821"/>
                    <a:pt x="1377617" y="994317"/>
                  </a:cubicBezTo>
                  <a:lnTo>
                    <a:pt x="1374342" y="989640"/>
                  </a:lnTo>
                  <a:lnTo>
                    <a:pt x="1360985" y="991624"/>
                  </a:lnTo>
                  <a:lnTo>
                    <a:pt x="1358924" y="994680"/>
                  </a:lnTo>
                  <a:lnTo>
                    <a:pt x="1361209" y="997195"/>
                  </a:lnTo>
                  <a:cubicBezTo>
                    <a:pt x="1365579" y="1003664"/>
                    <a:pt x="1368131" y="1011462"/>
                    <a:pt x="1368131" y="1019857"/>
                  </a:cubicBezTo>
                  <a:cubicBezTo>
                    <a:pt x="1368131" y="1036646"/>
                    <a:pt x="1357924" y="1051050"/>
                    <a:pt x="1343376" y="1057203"/>
                  </a:cubicBezTo>
                  <a:lnTo>
                    <a:pt x="1330987" y="1059704"/>
                  </a:lnTo>
                  <a:lnTo>
                    <a:pt x="1328467" y="1068890"/>
                  </a:lnTo>
                  <a:cubicBezTo>
                    <a:pt x="1320105" y="1083437"/>
                    <a:pt x="1300529" y="1093645"/>
                    <a:pt x="1277713" y="1093645"/>
                  </a:cubicBezTo>
                  <a:lnTo>
                    <a:pt x="1264524" y="1091685"/>
                  </a:lnTo>
                  <a:lnTo>
                    <a:pt x="1261837" y="1095524"/>
                  </a:lnTo>
                  <a:lnTo>
                    <a:pt x="1250429" y="1103281"/>
                  </a:lnTo>
                  <a:lnTo>
                    <a:pt x="1256080" y="1121782"/>
                  </a:lnTo>
                  <a:cubicBezTo>
                    <a:pt x="1256080" y="1127378"/>
                    <a:pt x="1254946" y="1132709"/>
                    <a:pt x="1252895" y="1137559"/>
                  </a:cubicBezTo>
                  <a:lnTo>
                    <a:pt x="1246873" y="1146490"/>
                  </a:lnTo>
                  <a:lnTo>
                    <a:pt x="1249158" y="1149005"/>
                  </a:lnTo>
                  <a:cubicBezTo>
                    <a:pt x="1253528" y="1155474"/>
                    <a:pt x="1256080" y="1163272"/>
                    <a:pt x="1256080" y="1171667"/>
                  </a:cubicBezTo>
                  <a:cubicBezTo>
                    <a:pt x="1256080" y="1188456"/>
                    <a:pt x="1245873" y="1202860"/>
                    <a:pt x="1231325" y="1209013"/>
                  </a:cubicBezTo>
                  <a:lnTo>
                    <a:pt x="1218936" y="1211514"/>
                  </a:lnTo>
                  <a:lnTo>
                    <a:pt x="1216416" y="1220700"/>
                  </a:lnTo>
                  <a:cubicBezTo>
                    <a:pt x="1208054" y="1235247"/>
                    <a:pt x="1188478" y="1245455"/>
                    <a:pt x="1165662" y="1245455"/>
                  </a:cubicBezTo>
                  <a:lnTo>
                    <a:pt x="1152473" y="1243495"/>
                  </a:lnTo>
                  <a:lnTo>
                    <a:pt x="1149786" y="1247334"/>
                  </a:lnTo>
                  <a:cubicBezTo>
                    <a:pt x="1141208" y="1256342"/>
                    <a:pt x="1128227" y="1262083"/>
                    <a:pt x="1113698" y="1262083"/>
                  </a:cubicBezTo>
                  <a:cubicBezTo>
                    <a:pt x="1099169" y="1262083"/>
                    <a:pt x="1086188" y="1256342"/>
                    <a:pt x="1077610" y="1247334"/>
                  </a:cubicBezTo>
                  <a:lnTo>
                    <a:pt x="1074335" y="1242657"/>
                  </a:lnTo>
                  <a:lnTo>
                    <a:pt x="1055498" y="1245455"/>
                  </a:lnTo>
                  <a:cubicBezTo>
                    <a:pt x="1032682" y="1245455"/>
                    <a:pt x="1013106" y="1235247"/>
                    <a:pt x="1004744" y="1220700"/>
                  </a:cubicBezTo>
                  <a:lnTo>
                    <a:pt x="1002828" y="1213715"/>
                  </a:lnTo>
                  <a:lnTo>
                    <a:pt x="989835" y="1211092"/>
                  </a:lnTo>
                  <a:cubicBezTo>
                    <a:pt x="975288" y="1204939"/>
                    <a:pt x="965080" y="1190534"/>
                    <a:pt x="965080" y="1173745"/>
                  </a:cubicBezTo>
                  <a:cubicBezTo>
                    <a:pt x="965080" y="1162553"/>
                    <a:pt x="969617" y="1152420"/>
                    <a:pt x="976951" y="1145085"/>
                  </a:cubicBezTo>
                  <a:lnTo>
                    <a:pt x="979726" y="1143214"/>
                  </a:lnTo>
                  <a:lnTo>
                    <a:pt x="975217" y="1133834"/>
                  </a:lnTo>
                  <a:cubicBezTo>
                    <a:pt x="974032" y="1130027"/>
                    <a:pt x="973394" y="1125979"/>
                    <a:pt x="973394" y="1121782"/>
                  </a:cubicBezTo>
                  <a:cubicBezTo>
                    <a:pt x="973394" y="1113387"/>
                    <a:pt x="975946" y="1105589"/>
                    <a:pt x="980317" y="1099120"/>
                  </a:cubicBezTo>
                  <a:lnTo>
                    <a:pt x="987760" y="1092990"/>
                  </a:lnTo>
                  <a:lnTo>
                    <a:pt x="978976" y="1091685"/>
                  </a:lnTo>
                  <a:lnTo>
                    <a:pt x="976289" y="1095524"/>
                  </a:lnTo>
                  <a:cubicBezTo>
                    <a:pt x="967711" y="1104532"/>
                    <a:pt x="954730" y="1110273"/>
                    <a:pt x="940201" y="1110273"/>
                  </a:cubicBezTo>
                  <a:lnTo>
                    <a:pt x="937966" y="1109833"/>
                  </a:lnTo>
                  <a:lnTo>
                    <a:pt x="941616" y="1121782"/>
                  </a:lnTo>
                  <a:cubicBezTo>
                    <a:pt x="941616" y="1127378"/>
                    <a:pt x="940482" y="1132709"/>
                    <a:pt x="938431" y="1137559"/>
                  </a:cubicBezTo>
                  <a:lnTo>
                    <a:pt x="932409" y="1146490"/>
                  </a:lnTo>
                  <a:lnTo>
                    <a:pt x="934694" y="1149005"/>
                  </a:lnTo>
                  <a:cubicBezTo>
                    <a:pt x="939064" y="1155474"/>
                    <a:pt x="941616" y="1163272"/>
                    <a:pt x="941616" y="1171667"/>
                  </a:cubicBezTo>
                  <a:cubicBezTo>
                    <a:pt x="941616" y="1188456"/>
                    <a:pt x="931408" y="1202860"/>
                    <a:pt x="916861" y="1209013"/>
                  </a:cubicBezTo>
                  <a:lnTo>
                    <a:pt x="904472" y="1211514"/>
                  </a:lnTo>
                  <a:lnTo>
                    <a:pt x="901952" y="1220700"/>
                  </a:lnTo>
                  <a:cubicBezTo>
                    <a:pt x="893590" y="1235247"/>
                    <a:pt x="874014" y="1245455"/>
                    <a:pt x="851198" y="1245455"/>
                  </a:cubicBezTo>
                  <a:lnTo>
                    <a:pt x="838009" y="1243495"/>
                  </a:lnTo>
                  <a:lnTo>
                    <a:pt x="835322" y="1247334"/>
                  </a:lnTo>
                  <a:cubicBezTo>
                    <a:pt x="826744" y="1256342"/>
                    <a:pt x="813763" y="1262083"/>
                    <a:pt x="799234" y="1262083"/>
                  </a:cubicBezTo>
                  <a:cubicBezTo>
                    <a:pt x="784705" y="1262083"/>
                    <a:pt x="771723" y="1256342"/>
                    <a:pt x="763146" y="1247334"/>
                  </a:cubicBezTo>
                  <a:lnTo>
                    <a:pt x="759871" y="1242657"/>
                  </a:lnTo>
                  <a:lnTo>
                    <a:pt x="741034" y="1245455"/>
                  </a:lnTo>
                  <a:cubicBezTo>
                    <a:pt x="718218" y="1245455"/>
                    <a:pt x="698642" y="1235247"/>
                    <a:pt x="690280" y="1220700"/>
                  </a:cubicBezTo>
                  <a:lnTo>
                    <a:pt x="688364" y="1213715"/>
                  </a:lnTo>
                  <a:lnTo>
                    <a:pt x="675371" y="1211092"/>
                  </a:lnTo>
                  <a:cubicBezTo>
                    <a:pt x="660824" y="1204939"/>
                    <a:pt x="650616" y="1190534"/>
                    <a:pt x="650616" y="1173745"/>
                  </a:cubicBezTo>
                  <a:cubicBezTo>
                    <a:pt x="650616" y="1162553"/>
                    <a:pt x="655153" y="1152420"/>
                    <a:pt x="662487" y="1145085"/>
                  </a:cubicBezTo>
                  <a:lnTo>
                    <a:pt x="665262" y="1143214"/>
                  </a:lnTo>
                  <a:lnTo>
                    <a:pt x="660753" y="1133834"/>
                  </a:lnTo>
                  <a:cubicBezTo>
                    <a:pt x="659568" y="1130027"/>
                    <a:pt x="658930" y="1125979"/>
                    <a:pt x="658930" y="1121782"/>
                  </a:cubicBezTo>
                  <a:lnTo>
                    <a:pt x="664224" y="1104452"/>
                  </a:lnTo>
                  <a:lnTo>
                    <a:pt x="651095" y="1095524"/>
                  </a:lnTo>
                  <a:lnTo>
                    <a:pt x="647820" y="1090847"/>
                  </a:lnTo>
                  <a:lnTo>
                    <a:pt x="628983" y="1093645"/>
                  </a:lnTo>
                  <a:lnTo>
                    <a:pt x="608427" y="1089024"/>
                  </a:lnTo>
                  <a:lnTo>
                    <a:pt x="612693" y="1102991"/>
                  </a:lnTo>
                  <a:cubicBezTo>
                    <a:pt x="612693" y="1119780"/>
                    <a:pt x="602485" y="1134184"/>
                    <a:pt x="587938" y="1140337"/>
                  </a:cubicBezTo>
                  <a:lnTo>
                    <a:pt x="575549" y="1142838"/>
                  </a:lnTo>
                  <a:lnTo>
                    <a:pt x="573029" y="1152024"/>
                  </a:lnTo>
                  <a:cubicBezTo>
                    <a:pt x="564667" y="1166571"/>
                    <a:pt x="545091" y="1176779"/>
                    <a:pt x="522275" y="1176779"/>
                  </a:cubicBezTo>
                  <a:lnTo>
                    <a:pt x="509086" y="1174819"/>
                  </a:lnTo>
                  <a:lnTo>
                    <a:pt x="506399" y="1178658"/>
                  </a:lnTo>
                  <a:cubicBezTo>
                    <a:pt x="497821" y="1187666"/>
                    <a:pt x="484840" y="1193407"/>
                    <a:pt x="470311" y="1193407"/>
                  </a:cubicBezTo>
                  <a:cubicBezTo>
                    <a:pt x="455782" y="1193407"/>
                    <a:pt x="442800" y="1187666"/>
                    <a:pt x="434223" y="1178658"/>
                  </a:cubicBezTo>
                  <a:lnTo>
                    <a:pt x="430948" y="1173981"/>
                  </a:lnTo>
                  <a:lnTo>
                    <a:pt x="412111" y="1176779"/>
                  </a:lnTo>
                  <a:cubicBezTo>
                    <a:pt x="389295" y="1176779"/>
                    <a:pt x="369719" y="1166571"/>
                    <a:pt x="361357" y="1152024"/>
                  </a:cubicBezTo>
                  <a:lnTo>
                    <a:pt x="359441" y="1145039"/>
                  </a:lnTo>
                  <a:lnTo>
                    <a:pt x="346448" y="1142416"/>
                  </a:lnTo>
                  <a:cubicBezTo>
                    <a:pt x="331901" y="1136263"/>
                    <a:pt x="321693" y="1121858"/>
                    <a:pt x="321693" y="1105069"/>
                  </a:cubicBezTo>
                  <a:cubicBezTo>
                    <a:pt x="321693" y="1093877"/>
                    <a:pt x="326230" y="1083744"/>
                    <a:pt x="333564" y="1076409"/>
                  </a:cubicBezTo>
                  <a:lnTo>
                    <a:pt x="336339" y="1074538"/>
                  </a:lnTo>
                  <a:lnTo>
                    <a:pt x="331830" y="1065158"/>
                  </a:lnTo>
                  <a:cubicBezTo>
                    <a:pt x="330645" y="1061351"/>
                    <a:pt x="330007" y="1057303"/>
                    <a:pt x="330007" y="1053106"/>
                  </a:cubicBezTo>
                  <a:lnTo>
                    <a:pt x="331877" y="1046984"/>
                  </a:lnTo>
                  <a:lnTo>
                    <a:pt x="321605" y="1051182"/>
                  </a:lnTo>
                  <a:cubicBezTo>
                    <a:pt x="309277" y="1051182"/>
                    <a:pt x="298262" y="1046310"/>
                    <a:pt x="290984" y="1038667"/>
                  </a:cubicBezTo>
                  <a:lnTo>
                    <a:pt x="288657" y="1035343"/>
                  </a:lnTo>
                  <a:lnTo>
                    <a:pt x="287815" y="1039514"/>
                  </a:lnTo>
                  <a:lnTo>
                    <a:pt x="281793" y="1048445"/>
                  </a:lnTo>
                  <a:lnTo>
                    <a:pt x="284078" y="1050960"/>
                  </a:lnTo>
                  <a:cubicBezTo>
                    <a:pt x="288448" y="1057429"/>
                    <a:pt x="291000" y="1065227"/>
                    <a:pt x="291000" y="1073622"/>
                  </a:cubicBezTo>
                  <a:cubicBezTo>
                    <a:pt x="291000" y="1090411"/>
                    <a:pt x="280792" y="1104815"/>
                    <a:pt x="266245" y="1110968"/>
                  </a:cubicBezTo>
                  <a:lnTo>
                    <a:pt x="253856" y="1113469"/>
                  </a:lnTo>
                  <a:lnTo>
                    <a:pt x="251336" y="1122655"/>
                  </a:lnTo>
                  <a:cubicBezTo>
                    <a:pt x="242974" y="1137202"/>
                    <a:pt x="223398" y="1147410"/>
                    <a:pt x="200582" y="1147410"/>
                  </a:cubicBezTo>
                  <a:lnTo>
                    <a:pt x="187393" y="1145450"/>
                  </a:lnTo>
                  <a:lnTo>
                    <a:pt x="184706" y="1149289"/>
                  </a:lnTo>
                  <a:cubicBezTo>
                    <a:pt x="176128" y="1158297"/>
                    <a:pt x="163147" y="1164038"/>
                    <a:pt x="148618" y="1164038"/>
                  </a:cubicBezTo>
                  <a:cubicBezTo>
                    <a:pt x="134089" y="1164038"/>
                    <a:pt x="121107" y="1158297"/>
                    <a:pt x="112530" y="1149289"/>
                  </a:cubicBezTo>
                  <a:lnTo>
                    <a:pt x="109255" y="1144612"/>
                  </a:lnTo>
                  <a:lnTo>
                    <a:pt x="90418" y="1147410"/>
                  </a:lnTo>
                  <a:cubicBezTo>
                    <a:pt x="67602" y="1147410"/>
                    <a:pt x="48026" y="1137202"/>
                    <a:pt x="39664" y="1122655"/>
                  </a:cubicBezTo>
                  <a:lnTo>
                    <a:pt x="37748" y="1115670"/>
                  </a:lnTo>
                  <a:lnTo>
                    <a:pt x="24755" y="1113047"/>
                  </a:lnTo>
                  <a:cubicBezTo>
                    <a:pt x="10208" y="1106894"/>
                    <a:pt x="0" y="1092489"/>
                    <a:pt x="0" y="1075700"/>
                  </a:cubicBezTo>
                  <a:cubicBezTo>
                    <a:pt x="0" y="1064508"/>
                    <a:pt x="4537" y="1054375"/>
                    <a:pt x="11871" y="1047040"/>
                  </a:cubicBezTo>
                  <a:lnTo>
                    <a:pt x="14646" y="1045169"/>
                  </a:lnTo>
                  <a:lnTo>
                    <a:pt x="10137" y="1035789"/>
                  </a:lnTo>
                  <a:cubicBezTo>
                    <a:pt x="8952" y="1031982"/>
                    <a:pt x="8315" y="1027934"/>
                    <a:pt x="8315" y="1023737"/>
                  </a:cubicBezTo>
                  <a:cubicBezTo>
                    <a:pt x="8315" y="1006948"/>
                    <a:pt x="18522" y="992543"/>
                    <a:pt x="33069" y="986390"/>
                  </a:cubicBezTo>
                  <a:lnTo>
                    <a:pt x="44855" y="984011"/>
                  </a:lnTo>
                  <a:lnTo>
                    <a:pt x="47979" y="972624"/>
                  </a:lnTo>
                  <a:cubicBezTo>
                    <a:pt x="56340" y="958077"/>
                    <a:pt x="75916" y="947870"/>
                    <a:pt x="98732" y="947870"/>
                  </a:cubicBezTo>
                  <a:lnTo>
                    <a:pt x="107590" y="949186"/>
                  </a:lnTo>
                  <a:lnTo>
                    <a:pt x="114210" y="940676"/>
                  </a:lnTo>
                  <a:lnTo>
                    <a:pt x="107812" y="941627"/>
                  </a:lnTo>
                  <a:cubicBezTo>
                    <a:pt x="81994" y="941627"/>
                    <a:pt x="59843" y="930076"/>
                    <a:pt x="50381" y="913615"/>
                  </a:cubicBezTo>
                  <a:lnTo>
                    <a:pt x="48213" y="905711"/>
                  </a:lnTo>
                  <a:lnTo>
                    <a:pt x="33511" y="902743"/>
                  </a:lnTo>
                  <a:cubicBezTo>
                    <a:pt x="17049" y="895780"/>
                    <a:pt x="5499" y="879480"/>
                    <a:pt x="5499" y="860483"/>
                  </a:cubicBezTo>
                  <a:cubicBezTo>
                    <a:pt x="5499" y="847819"/>
                    <a:pt x="10632" y="836352"/>
                    <a:pt x="18932" y="828053"/>
                  </a:cubicBezTo>
                  <a:lnTo>
                    <a:pt x="22072" y="825936"/>
                  </a:lnTo>
                  <a:lnTo>
                    <a:pt x="16969" y="815323"/>
                  </a:lnTo>
                  <a:cubicBezTo>
                    <a:pt x="15629" y="811014"/>
                    <a:pt x="14907" y="806433"/>
                    <a:pt x="14907" y="801684"/>
                  </a:cubicBezTo>
                  <a:cubicBezTo>
                    <a:pt x="14907" y="782687"/>
                    <a:pt x="26458" y="766387"/>
                    <a:pt x="42919" y="759425"/>
                  </a:cubicBezTo>
                  <a:lnTo>
                    <a:pt x="56254" y="756733"/>
                  </a:lnTo>
                  <a:lnTo>
                    <a:pt x="59789" y="743848"/>
                  </a:lnTo>
                  <a:cubicBezTo>
                    <a:pt x="69251" y="727388"/>
                    <a:pt x="91402" y="715838"/>
                    <a:pt x="117220" y="715838"/>
                  </a:cubicBezTo>
                  <a:lnTo>
                    <a:pt x="127242" y="717326"/>
                  </a:lnTo>
                  <a:lnTo>
                    <a:pt x="129782" y="714062"/>
                  </a:lnTo>
                  <a:lnTo>
                    <a:pt x="126413" y="711052"/>
                  </a:lnTo>
                  <a:lnTo>
                    <a:pt x="124497" y="704066"/>
                  </a:lnTo>
                  <a:lnTo>
                    <a:pt x="111504" y="701443"/>
                  </a:lnTo>
                  <a:cubicBezTo>
                    <a:pt x="96957" y="695290"/>
                    <a:pt x="86749" y="680885"/>
                    <a:pt x="86749" y="664097"/>
                  </a:cubicBezTo>
                  <a:cubicBezTo>
                    <a:pt x="86749" y="652904"/>
                    <a:pt x="91286" y="642771"/>
                    <a:pt x="98620" y="635437"/>
                  </a:cubicBezTo>
                  <a:lnTo>
                    <a:pt x="101395" y="633566"/>
                  </a:lnTo>
                  <a:lnTo>
                    <a:pt x="96886" y="624186"/>
                  </a:lnTo>
                  <a:cubicBezTo>
                    <a:pt x="95701" y="620379"/>
                    <a:pt x="95063" y="616330"/>
                    <a:pt x="95063" y="612133"/>
                  </a:cubicBezTo>
                  <a:cubicBezTo>
                    <a:pt x="95063" y="595344"/>
                    <a:pt x="105271" y="580940"/>
                    <a:pt x="119818" y="574786"/>
                  </a:cubicBezTo>
                  <a:lnTo>
                    <a:pt x="131604" y="572407"/>
                  </a:lnTo>
                  <a:lnTo>
                    <a:pt x="134728" y="561021"/>
                  </a:lnTo>
                  <a:cubicBezTo>
                    <a:pt x="143089" y="546474"/>
                    <a:pt x="162665" y="536266"/>
                    <a:pt x="185481" y="536266"/>
                  </a:cubicBezTo>
                  <a:lnTo>
                    <a:pt x="194339" y="537582"/>
                  </a:lnTo>
                  <a:lnTo>
                    <a:pt x="202297" y="527352"/>
                  </a:lnTo>
                  <a:cubicBezTo>
                    <a:pt x="210760" y="520017"/>
                    <a:pt x="222452" y="515481"/>
                    <a:pt x="235367" y="515481"/>
                  </a:cubicBezTo>
                  <a:cubicBezTo>
                    <a:pt x="248282" y="515481"/>
                    <a:pt x="259973" y="520017"/>
                    <a:pt x="268437" y="527352"/>
                  </a:cubicBezTo>
                  <a:lnTo>
                    <a:pt x="276610" y="537859"/>
                  </a:lnTo>
                  <a:lnTo>
                    <a:pt x="287331" y="536266"/>
                  </a:lnTo>
                  <a:cubicBezTo>
                    <a:pt x="298739" y="536266"/>
                    <a:pt x="309337" y="538818"/>
                    <a:pt x="318128" y="543189"/>
                  </a:cubicBezTo>
                  <a:lnTo>
                    <a:pt x="334701" y="557997"/>
                  </a:lnTo>
                  <a:lnTo>
                    <a:pt x="340545" y="538867"/>
                  </a:lnTo>
                  <a:cubicBezTo>
                    <a:pt x="344915" y="532399"/>
                    <a:pt x="351104" y="527259"/>
                    <a:pt x="358377" y="524182"/>
                  </a:cubicBezTo>
                  <a:lnTo>
                    <a:pt x="370163" y="521803"/>
                  </a:lnTo>
                  <a:lnTo>
                    <a:pt x="373287" y="510417"/>
                  </a:lnTo>
                  <a:lnTo>
                    <a:pt x="392466" y="493279"/>
                  </a:lnTo>
                  <a:lnTo>
                    <a:pt x="363242" y="486710"/>
                  </a:lnTo>
                  <a:cubicBezTo>
                    <a:pt x="354451" y="482340"/>
                    <a:pt x="347466" y="476152"/>
                    <a:pt x="343285" y="468878"/>
                  </a:cubicBezTo>
                  <a:lnTo>
                    <a:pt x="341369" y="461892"/>
                  </a:lnTo>
                  <a:lnTo>
                    <a:pt x="328376" y="459269"/>
                  </a:lnTo>
                  <a:cubicBezTo>
                    <a:pt x="313829" y="453116"/>
                    <a:pt x="303621" y="438711"/>
                    <a:pt x="303621" y="421923"/>
                  </a:cubicBezTo>
                  <a:cubicBezTo>
                    <a:pt x="303621" y="410730"/>
                    <a:pt x="308158" y="400597"/>
                    <a:pt x="315492" y="393263"/>
                  </a:cubicBezTo>
                  <a:lnTo>
                    <a:pt x="318267" y="391392"/>
                  </a:lnTo>
                  <a:lnTo>
                    <a:pt x="313758" y="382012"/>
                  </a:lnTo>
                  <a:cubicBezTo>
                    <a:pt x="312573" y="378205"/>
                    <a:pt x="311935" y="374156"/>
                    <a:pt x="311935" y="369959"/>
                  </a:cubicBezTo>
                  <a:cubicBezTo>
                    <a:pt x="311935" y="353170"/>
                    <a:pt x="322143" y="338766"/>
                    <a:pt x="336690" y="332612"/>
                  </a:cubicBezTo>
                  <a:lnTo>
                    <a:pt x="348476" y="330233"/>
                  </a:lnTo>
                  <a:lnTo>
                    <a:pt x="351600" y="318847"/>
                  </a:lnTo>
                  <a:cubicBezTo>
                    <a:pt x="359961" y="304300"/>
                    <a:pt x="379537" y="294092"/>
                    <a:pt x="402353" y="294092"/>
                  </a:cubicBezTo>
                  <a:lnTo>
                    <a:pt x="411211" y="295408"/>
                  </a:lnTo>
                  <a:lnTo>
                    <a:pt x="419169" y="285178"/>
                  </a:lnTo>
                  <a:cubicBezTo>
                    <a:pt x="427632" y="277843"/>
                    <a:pt x="439324" y="273307"/>
                    <a:pt x="452239" y="273307"/>
                  </a:cubicBezTo>
                  <a:cubicBezTo>
                    <a:pt x="465154" y="273307"/>
                    <a:pt x="476845" y="277843"/>
                    <a:pt x="485309" y="285178"/>
                  </a:cubicBezTo>
                  <a:lnTo>
                    <a:pt x="493482" y="295685"/>
                  </a:lnTo>
                  <a:lnTo>
                    <a:pt x="504203" y="294092"/>
                  </a:lnTo>
                  <a:cubicBezTo>
                    <a:pt x="527019" y="294092"/>
                    <a:pt x="546595" y="304300"/>
                    <a:pt x="554957" y="318847"/>
                  </a:cubicBezTo>
                  <a:lnTo>
                    <a:pt x="558081" y="330233"/>
                  </a:lnTo>
                  <a:lnTo>
                    <a:pt x="569866" y="332612"/>
                  </a:lnTo>
                  <a:cubicBezTo>
                    <a:pt x="584413" y="338766"/>
                    <a:pt x="594621" y="353170"/>
                    <a:pt x="594621" y="369959"/>
                  </a:cubicBezTo>
                  <a:cubicBezTo>
                    <a:pt x="594621" y="375556"/>
                    <a:pt x="593487" y="380887"/>
                    <a:pt x="591436" y="385736"/>
                  </a:cubicBezTo>
                  <a:lnTo>
                    <a:pt x="585414" y="394668"/>
                  </a:lnTo>
                  <a:lnTo>
                    <a:pt x="587699" y="397183"/>
                  </a:lnTo>
                  <a:cubicBezTo>
                    <a:pt x="592069" y="403652"/>
                    <a:pt x="594621" y="411450"/>
                    <a:pt x="594621" y="419844"/>
                  </a:cubicBezTo>
                  <a:lnTo>
                    <a:pt x="587969" y="441623"/>
                  </a:lnTo>
                  <a:lnTo>
                    <a:pt x="595657" y="434753"/>
                  </a:lnTo>
                  <a:cubicBezTo>
                    <a:pt x="604448" y="430382"/>
                    <a:pt x="615046" y="427830"/>
                    <a:pt x="626454" y="427830"/>
                  </a:cubicBezTo>
                  <a:lnTo>
                    <a:pt x="635312" y="429146"/>
                  </a:lnTo>
                  <a:lnTo>
                    <a:pt x="643270" y="418916"/>
                  </a:lnTo>
                  <a:lnTo>
                    <a:pt x="650092" y="416467"/>
                  </a:lnTo>
                  <a:lnTo>
                    <a:pt x="647060" y="406541"/>
                  </a:lnTo>
                  <a:cubicBezTo>
                    <a:pt x="647060" y="397350"/>
                    <a:pt x="650785" y="389029"/>
                    <a:pt x="656808" y="383006"/>
                  </a:cubicBezTo>
                  <a:lnTo>
                    <a:pt x="659087" y="381470"/>
                  </a:lnTo>
                  <a:lnTo>
                    <a:pt x="655384" y="373768"/>
                  </a:lnTo>
                  <a:cubicBezTo>
                    <a:pt x="654411" y="370641"/>
                    <a:pt x="653887" y="367317"/>
                    <a:pt x="653887" y="363870"/>
                  </a:cubicBezTo>
                  <a:lnTo>
                    <a:pt x="656735" y="354548"/>
                  </a:lnTo>
                  <a:lnTo>
                    <a:pt x="644947" y="349730"/>
                  </a:lnTo>
                  <a:lnTo>
                    <a:pt x="642258" y="345890"/>
                  </a:lnTo>
                  <a:lnTo>
                    <a:pt x="626790" y="348188"/>
                  </a:lnTo>
                  <a:cubicBezTo>
                    <a:pt x="608055" y="348188"/>
                    <a:pt x="591980" y="339806"/>
                    <a:pt x="585114" y="327860"/>
                  </a:cubicBezTo>
                  <a:lnTo>
                    <a:pt x="583540" y="322124"/>
                  </a:lnTo>
                  <a:lnTo>
                    <a:pt x="572871" y="319970"/>
                  </a:lnTo>
                  <a:cubicBezTo>
                    <a:pt x="560926" y="314918"/>
                    <a:pt x="552544" y="303089"/>
                    <a:pt x="552544" y="289303"/>
                  </a:cubicBezTo>
                  <a:cubicBezTo>
                    <a:pt x="552544" y="280113"/>
                    <a:pt x="556269" y="271792"/>
                    <a:pt x="562292" y="265769"/>
                  </a:cubicBezTo>
                  <a:lnTo>
                    <a:pt x="564570" y="264233"/>
                  </a:lnTo>
                  <a:lnTo>
                    <a:pt x="560868" y="256531"/>
                  </a:lnTo>
                  <a:cubicBezTo>
                    <a:pt x="559895" y="253404"/>
                    <a:pt x="559371" y="250080"/>
                    <a:pt x="559371" y="246634"/>
                  </a:cubicBezTo>
                  <a:cubicBezTo>
                    <a:pt x="559371" y="232848"/>
                    <a:pt x="567753" y="221019"/>
                    <a:pt x="579699" y="215966"/>
                  </a:cubicBezTo>
                  <a:lnTo>
                    <a:pt x="589376" y="214013"/>
                  </a:lnTo>
                  <a:lnTo>
                    <a:pt x="591941" y="204663"/>
                  </a:lnTo>
                  <a:cubicBezTo>
                    <a:pt x="598807" y="192718"/>
                    <a:pt x="614882" y="184336"/>
                    <a:pt x="633617" y="184336"/>
                  </a:cubicBezTo>
                  <a:lnTo>
                    <a:pt x="640890" y="185416"/>
                  </a:lnTo>
                  <a:lnTo>
                    <a:pt x="647425" y="177016"/>
                  </a:lnTo>
                  <a:cubicBezTo>
                    <a:pt x="654375" y="170993"/>
                    <a:pt x="663976" y="167268"/>
                    <a:pt x="674580" y="167268"/>
                  </a:cubicBezTo>
                  <a:lnTo>
                    <a:pt x="679648" y="169087"/>
                  </a:lnTo>
                  <a:lnTo>
                    <a:pt x="681522" y="164563"/>
                  </a:lnTo>
                  <a:lnTo>
                    <a:pt x="683800" y="163027"/>
                  </a:lnTo>
                  <a:lnTo>
                    <a:pt x="680098" y="155325"/>
                  </a:lnTo>
                  <a:cubicBezTo>
                    <a:pt x="679125" y="152198"/>
                    <a:pt x="678601" y="148874"/>
                    <a:pt x="678601" y="145428"/>
                  </a:cubicBezTo>
                  <a:cubicBezTo>
                    <a:pt x="678601" y="131642"/>
                    <a:pt x="686983" y="119813"/>
                    <a:pt x="698929" y="114760"/>
                  </a:cubicBezTo>
                  <a:lnTo>
                    <a:pt x="708606" y="112807"/>
                  </a:lnTo>
                  <a:lnTo>
                    <a:pt x="711171" y="103457"/>
                  </a:lnTo>
                  <a:cubicBezTo>
                    <a:pt x="718037" y="91512"/>
                    <a:pt x="734112" y="83130"/>
                    <a:pt x="752847" y="83130"/>
                  </a:cubicBezTo>
                  <a:lnTo>
                    <a:pt x="760120" y="84210"/>
                  </a:lnTo>
                  <a:lnTo>
                    <a:pt x="766655" y="75810"/>
                  </a:lnTo>
                  <a:cubicBezTo>
                    <a:pt x="773605" y="69787"/>
                    <a:pt x="783206" y="66062"/>
                    <a:pt x="793810" y="66062"/>
                  </a:cubicBezTo>
                  <a:cubicBezTo>
                    <a:pt x="804415" y="66062"/>
                    <a:pt x="814016" y="69787"/>
                    <a:pt x="820965" y="75810"/>
                  </a:cubicBezTo>
                  <a:lnTo>
                    <a:pt x="827677" y="84437"/>
                  </a:lnTo>
                  <a:lnTo>
                    <a:pt x="836480" y="83130"/>
                  </a:lnTo>
                  <a:lnTo>
                    <a:pt x="852947" y="86831"/>
                  </a:lnTo>
                  <a:lnTo>
                    <a:pt x="853982" y="84332"/>
                  </a:lnTo>
                  <a:lnTo>
                    <a:pt x="855932" y="83016"/>
                  </a:lnTo>
                  <a:lnTo>
                    <a:pt x="852762" y="76422"/>
                  </a:lnTo>
                  <a:cubicBezTo>
                    <a:pt x="851930" y="73745"/>
                    <a:pt x="851481" y="70899"/>
                    <a:pt x="851481" y="67949"/>
                  </a:cubicBezTo>
                  <a:cubicBezTo>
                    <a:pt x="851481" y="56146"/>
                    <a:pt x="858657" y="46019"/>
                    <a:pt x="868885" y="41693"/>
                  </a:cubicBezTo>
                  <a:lnTo>
                    <a:pt x="877170" y="40021"/>
                  </a:lnTo>
                  <a:lnTo>
                    <a:pt x="879366" y="32016"/>
                  </a:lnTo>
                  <a:cubicBezTo>
                    <a:pt x="885245" y="21789"/>
                    <a:pt x="899007" y="14613"/>
                    <a:pt x="915047" y="14613"/>
                  </a:cubicBezTo>
                  <a:lnTo>
                    <a:pt x="921274" y="15538"/>
                  </a:lnTo>
                  <a:lnTo>
                    <a:pt x="926869" y="8346"/>
                  </a:lnTo>
                  <a:cubicBezTo>
                    <a:pt x="932819" y="3189"/>
                    <a:pt x="941039" y="0"/>
                    <a:pt x="95011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C6081592-D41C-47F9-8CBC-16D8C8A13D83}"/>
                </a:ext>
              </a:extLst>
            </p:cNvPr>
            <p:cNvSpPr/>
            <p:nvPr/>
          </p:nvSpPr>
          <p:spPr>
            <a:xfrm>
              <a:off x="706024" y="3035300"/>
              <a:ext cx="2538825" cy="195678"/>
            </a:xfrm>
            <a:prstGeom prst="ellipse">
              <a:avLst/>
            </a:prstGeom>
            <a:solidFill>
              <a:srgbClr val="66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A70D7459-66E1-4120-BEA2-CDF0D8A22F76}"/>
                </a:ext>
              </a:extLst>
            </p:cNvPr>
            <p:cNvGrpSpPr/>
            <p:nvPr/>
          </p:nvGrpSpPr>
          <p:grpSpPr>
            <a:xfrm>
              <a:off x="966615" y="1387115"/>
              <a:ext cx="2110089" cy="1349692"/>
              <a:chOff x="867138" y="1643620"/>
              <a:chExt cx="3271475" cy="2092560"/>
            </a:xfrm>
            <a:solidFill>
              <a:srgbClr val="006600"/>
            </a:solidFill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98F904D3-048F-4CAB-899B-EEA465301F69}"/>
                  </a:ext>
                </a:extLst>
              </p:cNvPr>
              <p:cNvSpPr/>
              <p:nvPr/>
            </p:nvSpPr>
            <p:spPr>
              <a:xfrm>
                <a:off x="867138" y="3294060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E9948D27-7756-4FEA-8239-E302BCDE154B}"/>
                  </a:ext>
                </a:extLst>
              </p:cNvPr>
              <p:cNvSpPr/>
              <p:nvPr/>
            </p:nvSpPr>
            <p:spPr>
              <a:xfrm>
                <a:off x="1019538" y="25709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019D596E-CD44-440F-BD84-06A56623F09B}"/>
                  </a:ext>
                </a:extLst>
              </p:cNvPr>
              <p:cNvSpPr/>
              <p:nvPr/>
            </p:nvSpPr>
            <p:spPr>
              <a:xfrm>
                <a:off x="1400538" y="2145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58C1B044-121D-4763-B217-D4D02D924BB3}"/>
                  </a:ext>
                </a:extLst>
              </p:cNvPr>
              <p:cNvSpPr/>
              <p:nvPr/>
            </p:nvSpPr>
            <p:spPr>
              <a:xfrm>
                <a:off x="1821766" y="19461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B5C35149-8AD1-4A5A-B9C4-4DD504D4E2AD}"/>
                  </a:ext>
                </a:extLst>
              </p:cNvPr>
              <p:cNvSpPr/>
              <p:nvPr/>
            </p:nvSpPr>
            <p:spPr>
              <a:xfrm>
                <a:off x="2031228" y="17683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78ED06A1-B903-4E9B-9D95-5A7A63A24847}"/>
                  </a:ext>
                </a:extLst>
              </p:cNvPr>
              <p:cNvSpPr/>
              <p:nvPr/>
            </p:nvSpPr>
            <p:spPr>
              <a:xfrm>
                <a:off x="2583766" y="17683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475AED8D-0C80-47CA-8646-79DBF2D66218}"/>
                  </a:ext>
                </a:extLst>
              </p:cNvPr>
              <p:cNvSpPr/>
              <p:nvPr/>
            </p:nvSpPr>
            <p:spPr>
              <a:xfrm>
                <a:off x="2825066" y="19461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1E4E79FE-C7EF-4270-8503-720A12B8773B}"/>
                  </a:ext>
                </a:extLst>
              </p:cNvPr>
              <p:cNvSpPr/>
              <p:nvPr/>
            </p:nvSpPr>
            <p:spPr>
              <a:xfrm>
                <a:off x="3057888" y="2145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BD945398-FBAB-436D-9D30-B40893DE5607}"/>
                  </a:ext>
                </a:extLst>
              </p:cNvPr>
              <p:cNvSpPr/>
              <p:nvPr/>
            </p:nvSpPr>
            <p:spPr>
              <a:xfrm>
                <a:off x="3502388" y="25709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E32271CE-6C1B-41B8-A41B-3248AC26102B}"/>
                  </a:ext>
                </a:extLst>
              </p:cNvPr>
              <p:cNvSpPr/>
              <p:nvPr/>
            </p:nvSpPr>
            <p:spPr>
              <a:xfrm>
                <a:off x="3807188" y="3294060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17BDD1E9-4665-41D5-AB55-19DE0BCB98A2}"/>
                  </a:ext>
                </a:extLst>
              </p:cNvPr>
              <p:cNvSpPr/>
              <p:nvPr/>
            </p:nvSpPr>
            <p:spPr>
              <a:xfrm>
                <a:off x="1489438" y="3021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EA146FCE-8DA7-4196-B979-0D145F0A5D8D}"/>
                  </a:ext>
                </a:extLst>
              </p:cNvPr>
              <p:cNvSpPr/>
              <p:nvPr/>
            </p:nvSpPr>
            <p:spPr>
              <a:xfrm>
                <a:off x="3089638" y="3021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D3B4576A-87FB-4B23-A107-C7BFDE8275AB}"/>
                  </a:ext>
                </a:extLst>
              </p:cNvPr>
              <p:cNvSpPr/>
              <p:nvPr/>
            </p:nvSpPr>
            <p:spPr>
              <a:xfrm>
                <a:off x="179423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6BEA557D-5B2D-4100-9239-5A1C9FD19C8D}"/>
                  </a:ext>
                </a:extLst>
              </p:cNvPr>
              <p:cNvSpPr/>
              <p:nvPr/>
            </p:nvSpPr>
            <p:spPr>
              <a:xfrm>
                <a:off x="274038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E67BF2A6-31FC-4249-8884-AC58CF38714B}"/>
                  </a:ext>
                </a:extLst>
              </p:cNvPr>
              <p:cNvSpPr/>
              <p:nvPr/>
            </p:nvSpPr>
            <p:spPr>
              <a:xfrm>
                <a:off x="2276838" y="2005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FD1C1FB4-E40B-4294-8913-0DD66E45029C}"/>
                  </a:ext>
                </a:extLst>
              </p:cNvPr>
              <p:cNvSpPr/>
              <p:nvPr/>
            </p:nvSpPr>
            <p:spPr>
              <a:xfrm>
                <a:off x="2326051" y="1643620"/>
                <a:ext cx="233000" cy="189728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85CF1E56-4D6E-41E0-9D92-296C17B8F383}"/>
                  </a:ext>
                </a:extLst>
              </p:cNvPr>
              <p:cNvSpPr/>
              <p:nvPr/>
            </p:nvSpPr>
            <p:spPr>
              <a:xfrm>
                <a:off x="2326051" y="1827770"/>
                <a:ext cx="233000" cy="189728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3070B6FC-D7FC-4310-8580-C0414577C5D7}"/>
                  </a:ext>
                </a:extLst>
              </p:cNvPr>
              <p:cNvSpPr/>
              <p:nvPr/>
            </p:nvSpPr>
            <p:spPr>
              <a:xfrm>
                <a:off x="227048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76E10938-77A3-4E81-B434-2E3BBC4657EE}"/>
                  </a:ext>
                </a:extLst>
              </p:cNvPr>
              <p:cNvSpPr/>
              <p:nvPr/>
            </p:nvSpPr>
            <p:spPr>
              <a:xfrm>
                <a:off x="1438638" y="24820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BE523A4E-392C-4167-A2A5-204CE188B9A5}"/>
                  </a:ext>
                </a:extLst>
              </p:cNvPr>
              <p:cNvSpPr/>
              <p:nvPr/>
            </p:nvSpPr>
            <p:spPr>
              <a:xfrm>
                <a:off x="3076938" y="24820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B1E3CD97-43A6-44F0-AF70-3B3CF775A8B3}"/>
                  </a:ext>
                </a:extLst>
              </p:cNvPr>
              <p:cNvSpPr/>
              <p:nvPr/>
            </p:nvSpPr>
            <p:spPr>
              <a:xfrm>
                <a:off x="1432288" y="33456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2FCC2091-E154-4536-8065-3523682BD987}"/>
                  </a:ext>
                </a:extLst>
              </p:cNvPr>
              <p:cNvSpPr/>
              <p:nvPr/>
            </p:nvSpPr>
            <p:spPr>
              <a:xfrm>
                <a:off x="3261088" y="33456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AEBE5FAA-A694-4C31-B313-8906EC17E5BE}"/>
                  </a:ext>
                </a:extLst>
              </p:cNvPr>
              <p:cNvSpPr/>
              <p:nvPr/>
            </p:nvSpPr>
            <p:spPr>
              <a:xfrm>
                <a:off x="1196976" y="3147771"/>
                <a:ext cx="281214" cy="228989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EA9BB466-B878-4B2E-9A4D-60BE51B60F25}"/>
                  </a:ext>
                </a:extLst>
              </p:cNvPr>
              <p:cNvSpPr/>
              <p:nvPr/>
            </p:nvSpPr>
            <p:spPr>
              <a:xfrm>
                <a:off x="3540126" y="3147771"/>
                <a:ext cx="281214" cy="228989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A5933950-FE21-4E25-9AAF-14705DC226C5}"/>
                  </a:ext>
                </a:extLst>
              </p:cNvPr>
              <p:cNvSpPr/>
              <p:nvPr/>
            </p:nvSpPr>
            <p:spPr>
              <a:xfrm>
                <a:off x="1965688" y="2907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2B3A5C53-DE17-4751-B1CF-532E56E05450}"/>
                  </a:ext>
                </a:extLst>
              </p:cNvPr>
              <p:cNvSpPr/>
              <p:nvPr/>
            </p:nvSpPr>
            <p:spPr>
              <a:xfrm>
                <a:off x="2562588" y="2907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63483494-1C48-4400-A2AD-8906CC3F81B7}"/>
                  </a:ext>
                </a:extLst>
              </p:cNvPr>
              <p:cNvSpPr/>
              <p:nvPr/>
            </p:nvSpPr>
            <p:spPr>
              <a:xfrm>
                <a:off x="2562588" y="34663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C8E93514-924B-43EA-818F-9CA0BEBAD80D}"/>
                  </a:ext>
                </a:extLst>
              </p:cNvPr>
              <p:cNvSpPr/>
              <p:nvPr/>
            </p:nvSpPr>
            <p:spPr>
              <a:xfrm>
                <a:off x="2010138" y="34663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E6F1CB0F-54EE-4FF5-B922-D4F86455D14A}"/>
                  </a:ext>
                </a:extLst>
              </p:cNvPr>
              <p:cNvSpPr/>
              <p:nvPr/>
            </p:nvSpPr>
            <p:spPr>
              <a:xfrm>
                <a:off x="181328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3894AF0F-5FF3-4185-8F02-011F82A4A082}"/>
                  </a:ext>
                </a:extLst>
              </p:cNvPr>
              <p:cNvSpPr/>
              <p:nvPr/>
            </p:nvSpPr>
            <p:spPr>
              <a:xfrm>
                <a:off x="275943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CB7F6B7C-73C6-4678-970C-BF0EDC3BF63A}"/>
                  </a:ext>
                </a:extLst>
              </p:cNvPr>
              <p:cNvSpPr/>
              <p:nvPr/>
            </p:nvSpPr>
            <p:spPr>
              <a:xfrm>
                <a:off x="225778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C60F2E9B-7685-4CC4-9E26-D4248EB4F56D}"/>
                  </a:ext>
                </a:extLst>
              </p:cNvPr>
              <p:cNvSpPr/>
              <p:nvPr/>
            </p:nvSpPr>
            <p:spPr>
              <a:xfrm>
                <a:off x="1667239" y="2736055"/>
                <a:ext cx="286362" cy="233181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CE2843FB-44DC-421C-B254-A97A2F8302EC}"/>
                  </a:ext>
                </a:extLst>
              </p:cNvPr>
              <p:cNvSpPr/>
              <p:nvPr/>
            </p:nvSpPr>
            <p:spPr>
              <a:xfrm>
                <a:off x="2892789" y="2736055"/>
                <a:ext cx="286362" cy="233181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A8B01327-2CAA-4FAA-BA30-7A252431781C}"/>
                  </a:ext>
                </a:extLst>
              </p:cNvPr>
              <p:cNvSpPr/>
              <p:nvPr/>
            </p:nvSpPr>
            <p:spPr>
              <a:xfrm>
                <a:off x="1987813" y="215208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20D68601-0ED3-47C1-9105-78540559B4F0}"/>
                  </a:ext>
                </a:extLst>
              </p:cNvPr>
              <p:cNvSpPr/>
              <p:nvPr/>
            </p:nvSpPr>
            <p:spPr>
              <a:xfrm>
                <a:off x="2616463" y="215208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8583BD55-487B-4FBF-8C3A-46462DD4026F}"/>
                  </a:ext>
                </a:extLst>
              </p:cNvPr>
              <p:cNvSpPr/>
              <p:nvPr/>
            </p:nvSpPr>
            <p:spPr>
              <a:xfrm>
                <a:off x="1308363" y="28188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AF252898-26E1-4EEF-80C9-C1C9D192982F}"/>
                  </a:ext>
                </a:extLst>
              </p:cNvPr>
              <p:cNvSpPr/>
              <p:nvPr/>
            </p:nvSpPr>
            <p:spPr>
              <a:xfrm>
                <a:off x="3289563" y="28188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AADD694D-A0E2-469D-9E6E-E781116838D4}"/>
                  </a:ext>
                </a:extLst>
              </p:cNvPr>
              <p:cNvSpPr/>
              <p:nvPr/>
            </p:nvSpPr>
            <p:spPr>
              <a:xfrm>
                <a:off x="888625" y="2891252"/>
                <a:ext cx="375026" cy="30537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F849918E-A9E4-41CD-8F48-F019E34EAD6F}"/>
                  </a:ext>
                </a:extLst>
              </p:cNvPr>
              <p:cNvSpPr/>
              <p:nvPr/>
            </p:nvSpPr>
            <p:spPr>
              <a:xfrm>
                <a:off x="3695325" y="2891252"/>
                <a:ext cx="375026" cy="30537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BE1028FB-9FF3-4425-B04E-628F659060F4}"/>
                  </a:ext>
                </a:extLst>
              </p:cNvPr>
              <p:cNvSpPr/>
              <p:nvPr/>
            </p:nvSpPr>
            <p:spPr>
              <a:xfrm>
                <a:off x="2046127" y="26410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565C875B-EEF2-404B-ADA5-EC8D37F62A4D}"/>
                  </a:ext>
                </a:extLst>
              </p:cNvPr>
              <p:cNvSpPr/>
              <p:nvPr/>
            </p:nvSpPr>
            <p:spPr>
              <a:xfrm>
                <a:off x="2573627" y="26410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0076E136-F2BA-4D1F-AFD8-FB1D6AB98FC4}"/>
                </a:ext>
              </a:extLst>
            </p:cNvPr>
            <p:cNvSpPr/>
            <p:nvPr/>
          </p:nvSpPr>
          <p:spPr>
            <a:xfrm>
              <a:off x="1228283" y="1468649"/>
              <a:ext cx="1476965" cy="1509297"/>
            </a:xfrm>
            <a:custGeom>
              <a:avLst/>
              <a:gdLst>
                <a:gd name="connsiteX0" fmla="*/ 1709727 w 4310682"/>
                <a:gd name="connsiteY0" fmla="*/ 225 h 3133875"/>
                <a:gd name="connsiteX1" fmla="*/ 2103601 w 4310682"/>
                <a:gd name="connsiteY1" fmla="*/ 326894 h 3133875"/>
                <a:gd name="connsiteX2" fmla="*/ 2139607 w 4310682"/>
                <a:gd name="connsiteY2" fmla="*/ 384325 h 3133875"/>
                <a:gd name="connsiteX3" fmla="*/ 2164284 w 4310682"/>
                <a:gd name="connsiteY3" fmla="*/ 384325 h 3133875"/>
                <a:gd name="connsiteX4" fmla="*/ 2200291 w 4310682"/>
                <a:gd name="connsiteY4" fmla="*/ 326894 h 3133875"/>
                <a:gd name="connsiteX5" fmla="*/ 2594164 w 4310682"/>
                <a:gd name="connsiteY5" fmla="*/ 225 h 3133875"/>
                <a:gd name="connsiteX6" fmla="*/ 2632903 w 4310682"/>
                <a:gd name="connsiteY6" fmla="*/ 11536 h 3133875"/>
                <a:gd name="connsiteX7" fmla="*/ 2238878 w 4310682"/>
                <a:gd name="connsiteY7" fmla="*/ 371774 h 3133875"/>
                <a:gd name="connsiteX8" fmla="*/ 2184854 w 4310682"/>
                <a:gd name="connsiteY8" fmla="*/ 459305 h 3133875"/>
                <a:gd name="connsiteX9" fmla="*/ 2184300 w 4310682"/>
                <a:gd name="connsiteY9" fmla="*/ 458986 h 3133875"/>
                <a:gd name="connsiteX10" fmla="*/ 2195410 w 4310682"/>
                <a:gd name="connsiteY10" fmla="*/ 779946 h 3133875"/>
                <a:gd name="connsiteX11" fmla="*/ 2238722 w 4310682"/>
                <a:gd name="connsiteY11" fmla="*/ 709228 h 3133875"/>
                <a:gd name="connsiteX12" fmla="*/ 2786796 w 4310682"/>
                <a:gd name="connsiteY12" fmla="*/ 177861 h 3133875"/>
                <a:gd name="connsiteX13" fmla="*/ 2810273 w 4310682"/>
                <a:gd name="connsiteY13" fmla="*/ 185898 h 3133875"/>
                <a:gd name="connsiteX14" fmla="*/ 2275960 w 4310682"/>
                <a:gd name="connsiteY14" fmla="*/ 764856 h 3133875"/>
                <a:gd name="connsiteX15" fmla="*/ 2199271 w 4310682"/>
                <a:gd name="connsiteY15" fmla="*/ 891491 h 3133875"/>
                <a:gd name="connsiteX16" fmla="*/ 2215379 w 4310682"/>
                <a:gd name="connsiteY16" fmla="*/ 1356875 h 3133875"/>
                <a:gd name="connsiteX17" fmla="*/ 2224943 w 4310682"/>
                <a:gd name="connsiteY17" fmla="*/ 1341018 h 3133875"/>
                <a:gd name="connsiteX18" fmla="*/ 3205381 w 4310682"/>
                <a:gd name="connsiteY18" fmla="*/ 596104 h 3133875"/>
                <a:gd name="connsiteX19" fmla="*/ 2262115 w 4310682"/>
                <a:gd name="connsiteY19" fmla="*/ 1372511 h 3133875"/>
                <a:gd name="connsiteX20" fmla="*/ 2218435 w 4310682"/>
                <a:gd name="connsiteY20" fmla="*/ 1445150 h 3133875"/>
                <a:gd name="connsiteX21" fmla="*/ 2232207 w 4310682"/>
                <a:gd name="connsiteY21" fmla="*/ 1843036 h 3133875"/>
                <a:gd name="connsiteX22" fmla="*/ 2284798 w 4310682"/>
                <a:gd name="connsiteY22" fmla="*/ 1792420 h 3133875"/>
                <a:gd name="connsiteX23" fmla="*/ 3965639 w 4310682"/>
                <a:gd name="connsiteY23" fmla="*/ 1105567 h 3133875"/>
                <a:gd name="connsiteX24" fmla="*/ 2325725 w 4310682"/>
                <a:gd name="connsiteY24" fmla="*/ 1851465 h 3133875"/>
                <a:gd name="connsiteX25" fmla="*/ 2235512 w 4310682"/>
                <a:gd name="connsiteY25" fmla="*/ 1938522 h 3133875"/>
                <a:gd name="connsiteX26" fmla="*/ 2241610 w 4310682"/>
                <a:gd name="connsiteY26" fmla="*/ 2114685 h 3133875"/>
                <a:gd name="connsiteX27" fmla="*/ 2358045 w 4310682"/>
                <a:gd name="connsiteY27" fmla="*/ 2044773 h 3133875"/>
                <a:gd name="connsiteX28" fmla="*/ 3224340 w 4310682"/>
                <a:gd name="connsiteY28" fmla="*/ 1780381 h 3133875"/>
                <a:gd name="connsiteX29" fmla="*/ 2361345 w 4310682"/>
                <a:gd name="connsiteY29" fmla="*/ 2115445 h 3133875"/>
                <a:gd name="connsiteX30" fmla="*/ 2244097 w 4310682"/>
                <a:gd name="connsiteY30" fmla="*/ 2186540 h 3133875"/>
                <a:gd name="connsiteX31" fmla="*/ 2251141 w 4310682"/>
                <a:gd name="connsiteY31" fmla="*/ 2390048 h 3133875"/>
                <a:gd name="connsiteX32" fmla="*/ 2284458 w 4310682"/>
                <a:gd name="connsiteY32" fmla="*/ 2371653 h 3133875"/>
                <a:gd name="connsiteX33" fmla="*/ 4310682 w 4310682"/>
                <a:gd name="connsiteY33" fmla="*/ 2114721 h 3133875"/>
                <a:gd name="connsiteX34" fmla="*/ 2311736 w 4310682"/>
                <a:gd name="connsiteY34" fmla="*/ 2447723 h 3133875"/>
                <a:gd name="connsiteX35" fmla="*/ 2254240 w 4310682"/>
                <a:gd name="connsiteY35" fmla="*/ 2479567 h 3133875"/>
                <a:gd name="connsiteX36" fmla="*/ 2276887 w 4310682"/>
                <a:gd name="connsiteY36" fmla="*/ 3133875 h 3133875"/>
                <a:gd name="connsiteX37" fmla="*/ 2022887 w 4310682"/>
                <a:gd name="connsiteY37" fmla="*/ 3133875 h 3133875"/>
                <a:gd name="connsiteX38" fmla="*/ 2045740 w 4310682"/>
                <a:gd name="connsiteY38" fmla="*/ 2473640 h 3133875"/>
                <a:gd name="connsiteX39" fmla="*/ 1998946 w 4310682"/>
                <a:gd name="connsiteY39" fmla="*/ 2447723 h 3133875"/>
                <a:gd name="connsiteX40" fmla="*/ 0 w 4310682"/>
                <a:gd name="connsiteY40" fmla="*/ 2114721 h 3133875"/>
                <a:gd name="connsiteX41" fmla="*/ 2026224 w 4310682"/>
                <a:gd name="connsiteY41" fmla="*/ 2371653 h 3133875"/>
                <a:gd name="connsiteX42" fmla="*/ 2048838 w 4310682"/>
                <a:gd name="connsiteY42" fmla="*/ 2384139 h 3133875"/>
                <a:gd name="connsiteX43" fmla="*/ 2055989 w 4310682"/>
                <a:gd name="connsiteY43" fmla="*/ 2177547 h 3133875"/>
                <a:gd name="connsiteX44" fmla="*/ 1953571 w 4310682"/>
                <a:gd name="connsiteY44" fmla="*/ 2115445 h 3133875"/>
                <a:gd name="connsiteX45" fmla="*/ 1090577 w 4310682"/>
                <a:gd name="connsiteY45" fmla="*/ 1780381 h 3133875"/>
                <a:gd name="connsiteX46" fmla="*/ 1956871 w 4310682"/>
                <a:gd name="connsiteY46" fmla="*/ 2044773 h 3133875"/>
                <a:gd name="connsiteX47" fmla="*/ 2058473 w 4310682"/>
                <a:gd name="connsiteY47" fmla="*/ 2105779 h 3133875"/>
                <a:gd name="connsiteX48" fmla="*/ 2064262 w 4310682"/>
                <a:gd name="connsiteY48" fmla="*/ 1938520 h 3133875"/>
                <a:gd name="connsiteX49" fmla="*/ 1974052 w 4310682"/>
                <a:gd name="connsiteY49" fmla="*/ 1851465 h 3133875"/>
                <a:gd name="connsiteX50" fmla="*/ 334138 w 4310682"/>
                <a:gd name="connsiteY50" fmla="*/ 1105567 h 3133875"/>
                <a:gd name="connsiteX51" fmla="*/ 2014979 w 4310682"/>
                <a:gd name="connsiteY51" fmla="*/ 1792420 h 3133875"/>
                <a:gd name="connsiteX52" fmla="*/ 2067567 w 4310682"/>
                <a:gd name="connsiteY52" fmla="*/ 1843033 h 3133875"/>
                <a:gd name="connsiteX53" fmla="*/ 2081339 w 4310682"/>
                <a:gd name="connsiteY53" fmla="*/ 1445151 h 3133875"/>
                <a:gd name="connsiteX54" fmla="*/ 2037658 w 4310682"/>
                <a:gd name="connsiteY54" fmla="*/ 1372510 h 3133875"/>
                <a:gd name="connsiteX55" fmla="*/ 1094395 w 4310682"/>
                <a:gd name="connsiteY55" fmla="*/ 596105 h 3133875"/>
                <a:gd name="connsiteX56" fmla="*/ 2074829 w 4310682"/>
                <a:gd name="connsiteY56" fmla="*/ 1341017 h 3133875"/>
                <a:gd name="connsiteX57" fmla="*/ 2084395 w 4310682"/>
                <a:gd name="connsiteY57" fmla="*/ 1356877 h 3133875"/>
                <a:gd name="connsiteX58" fmla="*/ 2101282 w 4310682"/>
                <a:gd name="connsiteY58" fmla="*/ 868991 h 3133875"/>
                <a:gd name="connsiteX59" fmla="*/ 2038220 w 4310682"/>
                <a:gd name="connsiteY59" fmla="*/ 764858 h 3133875"/>
                <a:gd name="connsiteX60" fmla="*/ 1503907 w 4310682"/>
                <a:gd name="connsiteY60" fmla="*/ 185900 h 3133875"/>
                <a:gd name="connsiteX61" fmla="*/ 1527384 w 4310682"/>
                <a:gd name="connsiteY61" fmla="*/ 177863 h 3133875"/>
                <a:gd name="connsiteX62" fmla="*/ 2075459 w 4310682"/>
                <a:gd name="connsiteY62" fmla="*/ 709230 h 3133875"/>
                <a:gd name="connsiteX63" fmla="*/ 2105135 w 4310682"/>
                <a:gd name="connsiteY63" fmla="*/ 757684 h 3133875"/>
                <a:gd name="connsiteX64" fmla="*/ 2115653 w 4310682"/>
                <a:gd name="connsiteY64" fmla="*/ 453821 h 3133875"/>
                <a:gd name="connsiteX65" fmla="*/ 2065013 w 4310682"/>
                <a:gd name="connsiteY65" fmla="*/ 371774 h 3133875"/>
                <a:gd name="connsiteX66" fmla="*/ 1670988 w 4310682"/>
                <a:gd name="connsiteY66" fmla="*/ 11536 h 3133875"/>
                <a:gd name="connsiteX67" fmla="*/ 1709727 w 4310682"/>
                <a:gd name="connsiteY67" fmla="*/ 225 h 313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4310682" h="3133875">
                  <a:moveTo>
                    <a:pt x="1709727" y="225"/>
                  </a:moveTo>
                  <a:cubicBezTo>
                    <a:pt x="1808884" y="-6177"/>
                    <a:pt x="1965754" y="124277"/>
                    <a:pt x="2103601" y="326894"/>
                  </a:cubicBezTo>
                  <a:lnTo>
                    <a:pt x="2139607" y="384325"/>
                  </a:lnTo>
                  <a:lnTo>
                    <a:pt x="2164284" y="384325"/>
                  </a:lnTo>
                  <a:lnTo>
                    <a:pt x="2200291" y="326894"/>
                  </a:lnTo>
                  <a:cubicBezTo>
                    <a:pt x="2338137" y="124277"/>
                    <a:pt x="2495007" y="-6177"/>
                    <a:pt x="2594164" y="225"/>
                  </a:cubicBezTo>
                  <a:cubicBezTo>
                    <a:pt x="2608329" y="1139"/>
                    <a:pt x="2621317" y="4847"/>
                    <a:pt x="2632903" y="11536"/>
                  </a:cubicBezTo>
                  <a:cubicBezTo>
                    <a:pt x="2523131" y="31019"/>
                    <a:pt x="2369940" y="172953"/>
                    <a:pt x="2238878" y="371774"/>
                  </a:cubicBezTo>
                  <a:lnTo>
                    <a:pt x="2184854" y="459305"/>
                  </a:lnTo>
                  <a:lnTo>
                    <a:pt x="2184300" y="458986"/>
                  </a:lnTo>
                  <a:lnTo>
                    <a:pt x="2195410" y="779946"/>
                  </a:lnTo>
                  <a:lnTo>
                    <a:pt x="2238722" y="709228"/>
                  </a:lnTo>
                  <a:cubicBezTo>
                    <a:pt x="2452388" y="380387"/>
                    <a:pt x="2676124" y="161396"/>
                    <a:pt x="2786796" y="177861"/>
                  </a:cubicBezTo>
                  <a:cubicBezTo>
                    <a:pt x="2795309" y="179128"/>
                    <a:pt x="2803154" y="181788"/>
                    <a:pt x="2810273" y="185898"/>
                  </a:cubicBezTo>
                  <a:cubicBezTo>
                    <a:pt x="2676639" y="233859"/>
                    <a:pt x="2468553" y="461582"/>
                    <a:pt x="2275960" y="764856"/>
                  </a:cubicBezTo>
                  <a:lnTo>
                    <a:pt x="2199271" y="891491"/>
                  </a:lnTo>
                  <a:lnTo>
                    <a:pt x="2215379" y="1356875"/>
                  </a:lnTo>
                  <a:lnTo>
                    <a:pt x="2224943" y="1341018"/>
                  </a:lnTo>
                  <a:cubicBezTo>
                    <a:pt x="2565041" y="801021"/>
                    <a:pt x="2990553" y="472073"/>
                    <a:pt x="3205381" y="596104"/>
                  </a:cubicBezTo>
                  <a:cubicBezTo>
                    <a:pt x="2974235" y="537122"/>
                    <a:pt x="2578584" y="867002"/>
                    <a:pt x="2262115" y="1372511"/>
                  </a:cubicBezTo>
                  <a:lnTo>
                    <a:pt x="2218435" y="1445150"/>
                  </a:lnTo>
                  <a:lnTo>
                    <a:pt x="2232207" y="1843036"/>
                  </a:lnTo>
                  <a:lnTo>
                    <a:pt x="2284798" y="1792420"/>
                  </a:lnTo>
                  <a:cubicBezTo>
                    <a:pt x="2975331" y="1153053"/>
                    <a:pt x="3706976" y="846904"/>
                    <a:pt x="3965639" y="1105567"/>
                  </a:cubicBezTo>
                  <a:cubicBezTo>
                    <a:pt x="3658906" y="933332"/>
                    <a:pt x="2969438" y="1252206"/>
                    <a:pt x="2325725" y="1851465"/>
                  </a:cubicBezTo>
                  <a:lnTo>
                    <a:pt x="2235512" y="1938522"/>
                  </a:lnTo>
                  <a:lnTo>
                    <a:pt x="2241610" y="2114685"/>
                  </a:lnTo>
                  <a:lnTo>
                    <a:pt x="2358045" y="2044773"/>
                  </a:lnTo>
                  <a:cubicBezTo>
                    <a:pt x="2791770" y="1797805"/>
                    <a:pt x="3161407" y="1680714"/>
                    <a:pt x="3224340" y="1780381"/>
                  </a:cubicBezTo>
                  <a:cubicBezTo>
                    <a:pt x="3065857" y="1769316"/>
                    <a:pt x="2728434" y="1902009"/>
                    <a:pt x="2361345" y="2115445"/>
                  </a:cubicBezTo>
                  <a:lnTo>
                    <a:pt x="2244097" y="2186540"/>
                  </a:lnTo>
                  <a:lnTo>
                    <a:pt x="2251141" y="2390048"/>
                  </a:lnTo>
                  <a:lnTo>
                    <a:pt x="2284458" y="2371653"/>
                  </a:lnTo>
                  <a:cubicBezTo>
                    <a:pt x="3220872" y="1878007"/>
                    <a:pt x="4104946" y="1758375"/>
                    <a:pt x="4310682" y="2114721"/>
                  </a:cubicBezTo>
                  <a:cubicBezTo>
                    <a:pt x="4027555" y="1838286"/>
                    <a:pt x="3185603" y="1984022"/>
                    <a:pt x="2311736" y="2447723"/>
                  </a:cubicBezTo>
                  <a:lnTo>
                    <a:pt x="2254240" y="2479567"/>
                  </a:lnTo>
                  <a:lnTo>
                    <a:pt x="2276887" y="3133875"/>
                  </a:lnTo>
                  <a:lnTo>
                    <a:pt x="2022887" y="3133875"/>
                  </a:lnTo>
                  <a:lnTo>
                    <a:pt x="2045740" y="2473640"/>
                  </a:lnTo>
                  <a:lnTo>
                    <a:pt x="1998946" y="2447723"/>
                  </a:lnTo>
                  <a:cubicBezTo>
                    <a:pt x="1125079" y="1984022"/>
                    <a:pt x="283127" y="1838286"/>
                    <a:pt x="0" y="2114721"/>
                  </a:cubicBezTo>
                  <a:cubicBezTo>
                    <a:pt x="205736" y="1758375"/>
                    <a:pt x="1089810" y="1878007"/>
                    <a:pt x="2026224" y="2371653"/>
                  </a:cubicBezTo>
                  <a:lnTo>
                    <a:pt x="2048838" y="2384139"/>
                  </a:lnTo>
                  <a:lnTo>
                    <a:pt x="2055989" y="2177547"/>
                  </a:lnTo>
                  <a:lnTo>
                    <a:pt x="1953571" y="2115445"/>
                  </a:lnTo>
                  <a:cubicBezTo>
                    <a:pt x="1586482" y="1902009"/>
                    <a:pt x="1249059" y="1769316"/>
                    <a:pt x="1090577" y="1780381"/>
                  </a:cubicBezTo>
                  <a:cubicBezTo>
                    <a:pt x="1153509" y="1680714"/>
                    <a:pt x="1523146" y="1797805"/>
                    <a:pt x="1956871" y="2044773"/>
                  </a:cubicBezTo>
                  <a:lnTo>
                    <a:pt x="2058473" y="2105779"/>
                  </a:lnTo>
                  <a:lnTo>
                    <a:pt x="2064262" y="1938520"/>
                  </a:lnTo>
                  <a:lnTo>
                    <a:pt x="1974052" y="1851465"/>
                  </a:lnTo>
                  <a:cubicBezTo>
                    <a:pt x="1330339" y="1252206"/>
                    <a:pt x="640871" y="933332"/>
                    <a:pt x="334138" y="1105567"/>
                  </a:cubicBezTo>
                  <a:cubicBezTo>
                    <a:pt x="592801" y="846904"/>
                    <a:pt x="1324446" y="1153053"/>
                    <a:pt x="2014979" y="1792420"/>
                  </a:cubicBezTo>
                  <a:lnTo>
                    <a:pt x="2067567" y="1843033"/>
                  </a:lnTo>
                  <a:lnTo>
                    <a:pt x="2081339" y="1445151"/>
                  </a:lnTo>
                  <a:lnTo>
                    <a:pt x="2037658" y="1372510"/>
                  </a:lnTo>
                  <a:cubicBezTo>
                    <a:pt x="1721190" y="867003"/>
                    <a:pt x="1325540" y="537123"/>
                    <a:pt x="1094395" y="596105"/>
                  </a:cubicBezTo>
                  <a:cubicBezTo>
                    <a:pt x="1309222" y="472074"/>
                    <a:pt x="1734732" y="801022"/>
                    <a:pt x="2074829" y="1341017"/>
                  </a:cubicBezTo>
                  <a:lnTo>
                    <a:pt x="2084395" y="1356877"/>
                  </a:lnTo>
                  <a:lnTo>
                    <a:pt x="2101282" y="868991"/>
                  </a:lnTo>
                  <a:lnTo>
                    <a:pt x="2038220" y="764858"/>
                  </a:lnTo>
                  <a:cubicBezTo>
                    <a:pt x="1845627" y="461584"/>
                    <a:pt x="1637541" y="233861"/>
                    <a:pt x="1503907" y="185900"/>
                  </a:cubicBezTo>
                  <a:cubicBezTo>
                    <a:pt x="1511027" y="181790"/>
                    <a:pt x="1518871" y="179130"/>
                    <a:pt x="1527384" y="177863"/>
                  </a:cubicBezTo>
                  <a:cubicBezTo>
                    <a:pt x="1638056" y="161398"/>
                    <a:pt x="1861792" y="380389"/>
                    <a:pt x="2075459" y="709230"/>
                  </a:cubicBezTo>
                  <a:lnTo>
                    <a:pt x="2105135" y="757684"/>
                  </a:lnTo>
                  <a:lnTo>
                    <a:pt x="2115653" y="453821"/>
                  </a:lnTo>
                  <a:lnTo>
                    <a:pt x="2065013" y="371774"/>
                  </a:lnTo>
                  <a:cubicBezTo>
                    <a:pt x="1933951" y="172953"/>
                    <a:pt x="1780760" y="31019"/>
                    <a:pt x="1670988" y="11536"/>
                  </a:cubicBezTo>
                  <a:cubicBezTo>
                    <a:pt x="1682574" y="4847"/>
                    <a:pt x="1695562" y="1139"/>
                    <a:pt x="1709727" y="225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5B567695-C774-4834-8628-0BB01F971878}"/>
                </a:ext>
              </a:extLst>
            </p:cNvPr>
            <p:cNvSpPr/>
            <p:nvPr/>
          </p:nvSpPr>
          <p:spPr>
            <a:xfrm>
              <a:off x="821274" y="1468649"/>
              <a:ext cx="2313813" cy="1682148"/>
            </a:xfrm>
            <a:custGeom>
              <a:avLst/>
              <a:gdLst>
                <a:gd name="connsiteX0" fmla="*/ 1709727 w 4310682"/>
                <a:gd name="connsiteY0" fmla="*/ 225 h 3133875"/>
                <a:gd name="connsiteX1" fmla="*/ 2103601 w 4310682"/>
                <a:gd name="connsiteY1" fmla="*/ 326894 h 3133875"/>
                <a:gd name="connsiteX2" fmla="*/ 2139607 w 4310682"/>
                <a:gd name="connsiteY2" fmla="*/ 384325 h 3133875"/>
                <a:gd name="connsiteX3" fmla="*/ 2164284 w 4310682"/>
                <a:gd name="connsiteY3" fmla="*/ 384325 h 3133875"/>
                <a:gd name="connsiteX4" fmla="*/ 2200291 w 4310682"/>
                <a:gd name="connsiteY4" fmla="*/ 326894 h 3133875"/>
                <a:gd name="connsiteX5" fmla="*/ 2594164 w 4310682"/>
                <a:gd name="connsiteY5" fmla="*/ 225 h 3133875"/>
                <a:gd name="connsiteX6" fmla="*/ 2632903 w 4310682"/>
                <a:gd name="connsiteY6" fmla="*/ 11536 h 3133875"/>
                <a:gd name="connsiteX7" fmla="*/ 2238878 w 4310682"/>
                <a:gd name="connsiteY7" fmla="*/ 371774 h 3133875"/>
                <a:gd name="connsiteX8" fmla="*/ 2184854 w 4310682"/>
                <a:gd name="connsiteY8" fmla="*/ 459305 h 3133875"/>
                <a:gd name="connsiteX9" fmla="*/ 2184300 w 4310682"/>
                <a:gd name="connsiteY9" fmla="*/ 458986 h 3133875"/>
                <a:gd name="connsiteX10" fmla="*/ 2195410 w 4310682"/>
                <a:gd name="connsiteY10" fmla="*/ 779946 h 3133875"/>
                <a:gd name="connsiteX11" fmla="*/ 2238722 w 4310682"/>
                <a:gd name="connsiteY11" fmla="*/ 709228 h 3133875"/>
                <a:gd name="connsiteX12" fmla="*/ 2786796 w 4310682"/>
                <a:gd name="connsiteY12" fmla="*/ 177861 h 3133875"/>
                <a:gd name="connsiteX13" fmla="*/ 2810273 w 4310682"/>
                <a:gd name="connsiteY13" fmla="*/ 185898 h 3133875"/>
                <a:gd name="connsiteX14" fmla="*/ 2275960 w 4310682"/>
                <a:gd name="connsiteY14" fmla="*/ 764856 h 3133875"/>
                <a:gd name="connsiteX15" fmla="*/ 2199271 w 4310682"/>
                <a:gd name="connsiteY15" fmla="*/ 891491 h 3133875"/>
                <a:gd name="connsiteX16" fmla="*/ 2215379 w 4310682"/>
                <a:gd name="connsiteY16" fmla="*/ 1356875 h 3133875"/>
                <a:gd name="connsiteX17" fmla="*/ 2224943 w 4310682"/>
                <a:gd name="connsiteY17" fmla="*/ 1341018 h 3133875"/>
                <a:gd name="connsiteX18" fmla="*/ 3205381 w 4310682"/>
                <a:gd name="connsiteY18" fmla="*/ 596104 h 3133875"/>
                <a:gd name="connsiteX19" fmla="*/ 2262115 w 4310682"/>
                <a:gd name="connsiteY19" fmla="*/ 1372511 h 3133875"/>
                <a:gd name="connsiteX20" fmla="*/ 2218435 w 4310682"/>
                <a:gd name="connsiteY20" fmla="*/ 1445150 h 3133875"/>
                <a:gd name="connsiteX21" fmla="*/ 2232207 w 4310682"/>
                <a:gd name="connsiteY21" fmla="*/ 1843036 h 3133875"/>
                <a:gd name="connsiteX22" fmla="*/ 2284798 w 4310682"/>
                <a:gd name="connsiteY22" fmla="*/ 1792420 h 3133875"/>
                <a:gd name="connsiteX23" fmla="*/ 3965639 w 4310682"/>
                <a:gd name="connsiteY23" fmla="*/ 1105567 h 3133875"/>
                <a:gd name="connsiteX24" fmla="*/ 2325725 w 4310682"/>
                <a:gd name="connsiteY24" fmla="*/ 1851465 h 3133875"/>
                <a:gd name="connsiteX25" fmla="*/ 2235512 w 4310682"/>
                <a:gd name="connsiteY25" fmla="*/ 1938522 h 3133875"/>
                <a:gd name="connsiteX26" fmla="*/ 2241610 w 4310682"/>
                <a:gd name="connsiteY26" fmla="*/ 2114685 h 3133875"/>
                <a:gd name="connsiteX27" fmla="*/ 2358045 w 4310682"/>
                <a:gd name="connsiteY27" fmla="*/ 2044773 h 3133875"/>
                <a:gd name="connsiteX28" fmla="*/ 3224340 w 4310682"/>
                <a:gd name="connsiteY28" fmla="*/ 1780381 h 3133875"/>
                <a:gd name="connsiteX29" fmla="*/ 2361345 w 4310682"/>
                <a:gd name="connsiteY29" fmla="*/ 2115445 h 3133875"/>
                <a:gd name="connsiteX30" fmla="*/ 2244097 w 4310682"/>
                <a:gd name="connsiteY30" fmla="*/ 2186540 h 3133875"/>
                <a:gd name="connsiteX31" fmla="*/ 2251141 w 4310682"/>
                <a:gd name="connsiteY31" fmla="*/ 2390048 h 3133875"/>
                <a:gd name="connsiteX32" fmla="*/ 2284458 w 4310682"/>
                <a:gd name="connsiteY32" fmla="*/ 2371653 h 3133875"/>
                <a:gd name="connsiteX33" fmla="*/ 4310682 w 4310682"/>
                <a:gd name="connsiteY33" fmla="*/ 2114721 h 3133875"/>
                <a:gd name="connsiteX34" fmla="*/ 2311736 w 4310682"/>
                <a:gd name="connsiteY34" fmla="*/ 2447723 h 3133875"/>
                <a:gd name="connsiteX35" fmla="*/ 2254240 w 4310682"/>
                <a:gd name="connsiteY35" fmla="*/ 2479567 h 3133875"/>
                <a:gd name="connsiteX36" fmla="*/ 2276887 w 4310682"/>
                <a:gd name="connsiteY36" fmla="*/ 3133875 h 3133875"/>
                <a:gd name="connsiteX37" fmla="*/ 2022887 w 4310682"/>
                <a:gd name="connsiteY37" fmla="*/ 3133875 h 3133875"/>
                <a:gd name="connsiteX38" fmla="*/ 2045740 w 4310682"/>
                <a:gd name="connsiteY38" fmla="*/ 2473640 h 3133875"/>
                <a:gd name="connsiteX39" fmla="*/ 1998946 w 4310682"/>
                <a:gd name="connsiteY39" fmla="*/ 2447723 h 3133875"/>
                <a:gd name="connsiteX40" fmla="*/ 0 w 4310682"/>
                <a:gd name="connsiteY40" fmla="*/ 2114721 h 3133875"/>
                <a:gd name="connsiteX41" fmla="*/ 2026224 w 4310682"/>
                <a:gd name="connsiteY41" fmla="*/ 2371653 h 3133875"/>
                <a:gd name="connsiteX42" fmla="*/ 2048838 w 4310682"/>
                <a:gd name="connsiteY42" fmla="*/ 2384139 h 3133875"/>
                <a:gd name="connsiteX43" fmla="*/ 2055989 w 4310682"/>
                <a:gd name="connsiteY43" fmla="*/ 2177547 h 3133875"/>
                <a:gd name="connsiteX44" fmla="*/ 1953571 w 4310682"/>
                <a:gd name="connsiteY44" fmla="*/ 2115445 h 3133875"/>
                <a:gd name="connsiteX45" fmla="*/ 1090577 w 4310682"/>
                <a:gd name="connsiteY45" fmla="*/ 1780381 h 3133875"/>
                <a:gd name="connsiteX46" fmla="*/ 1956871 w 4310682"/>
                <a:gd name="connsiteY46" fmla="*/ 2044773 h 3133875"/>
                <a:gd name="connsiteX47" fmla="*/ 2058473 w 4310682"/>
                <a:gd name="connsiteY47" fmla="*/ 2105779 h 3133875"/>
                <a:gd name="connsiteX48" fmla="*/ 2064262 w 4310682"/>
                <a:gd name="connsiteY48" fmla="*/ 1938520 h 3133875"/>
                <a:gd name="connsiteX49" fmla="*/ 1974052 w 4310682"/>
                <a:gd name="connsiteY49" fmla="*/ 1851465 h 3133875"/>
                <a:gd name="connsiteX50" fmla="*/ 334138 w 4310682"/>
                <a:gd name="connsiteY50" fmla="*/ 1105567 h 3133875"/>
                <a:gd name="connsiteX51" fmla="*/ 2014979 w 4310682"/>
                <a:gd name="connsiteY51" fmla="*/ 1792420 h 3133875"/>
                <a:gd name="connsiteX52" fmla="*/ 2067567 w 4310682"/>
                <a:gd name="connsiteY52" fmla="*/ 1843033 h 3133875"/>
                <a:gd name="connsiteX53" fmla="*/ 2081339 w 4310682"/>
                <a:gd name="connsiteY53" fmla="*/ 1445151 h 3133875"/>
                <a:gd name="connsiteX54" fmla="*/ 2037658 w 4310682"/>
                <a:gd name="connsiteY54" fmla="*/ 1372510 h 3133875"/>
                <a:gd name="connsiteX55" fmla="*/ 1094395 w 4310682"/>
                <a:gd name="connsiteY55" fmla="*/ 596105 h 3133875"/>
                <a:gd name="connsiteX56" fmla="*/ 2074829 w 4310682"/>
                <a:gd name="connsiteY56" fmla="*/ 1341017 h 3133875"/>
                <a:gd name="connsiteX57" fmla="*/ 2084395 w 4310682"/>
                <a:gd name="connsiteY57" fmla="*/ 1356877 h 3133875"/>
                <a:gd name="connsiteX58" fmla="*/ 2101282 w 4310682"/>
                <a:gd name="connsiteY58" fmla="*/ 868991 h 3133875"/>
                <a:gd name="connsiteX59" fmla="*/ 2038220 w 4310682"/>
                <a:gd name="connsiteY59" fmla="*/ 764858 h 3133875"/>
                <a:gd name="connsiteX60" fmla="*/ 1503907 w 4310682"/>
                <a:gd name="connsiteY60" fmla="*/ 185900 h 3133875"/>
                <a:gd name="connsiteX61" fmla="*/ 1527384 w 4310682"/>
                <a:gd name="connsiteY61" fmla="*/ 177863 h 3133875"/>
                <a:gd name="connsiteX62" fmla="*/ 2075459 w 4310682"/>
                <a:gd name="connsiteY62" fmla="*/ 709230 h 3133875"/>
                <a:gd name="connsiteX63" fmla="*/ 2105135 w 4310682"/>
                <a:gd name="connsiteY63" fmla="*/ 757684 h 3133875"/>
                <a:gd name="connsiteX64" fmla="*/ 2115653 w 4310682"/>
                <a:gd name="connsiteY64" fmla="*/ 453821 h 3133875"/>
                <a:gd name="connsiteX65" fmla="*/ 2065013 w 4310682"/>
                <a:gd name="connsiteY65" fmla="*/ 371774 h 3133875"/>
                <a:gd name="connsiteX66" fmla="*/ 1670988 w 4310682"/>
                <a:gd name="connsiteY66" fmla="*/ 11536 h 3133875"/>
                <a:gd name="connsiteX67" fmla="*/ 1709727 w 4310682"/>
                <a:gd name="connsiteY67" fmla="*/ 225 h 313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4310682" h="3133875">
                  <a:moveTo>
                    <a:pt x="1709727" y="225"/>
                  </a:moveTo>
                  <a:cubicBezTo>
                    <a:pt x="1808884" y="-6177"/>
                    <a:pt x="1965754" y="124277"/>
                    <a:pt x="2103601" y="326894"/>
                  </a:cubicBezTo>
                  <a:lnTo>
                    <a:pt x="2139607" y="384325"/>
                  </a:lnTo>
                  <a:lnTo>
                    <a:pt x="2164284" y="384325"/>
                  </a:lnTo>
                  <a:lnTo>
                    <a:pt x="2200291" y="326894"/>
                  </a:lnTo>
                  <a:cubicBezTo>
                    <a:pt x="2338137" y="124277"/>
                    <a:pt x="2495007" y="-6177"/>
                    <a:pt x="2594164" y="225"/>
                  </a:cubicBezTo>
                  <a:cubicBezTo>
                    <a:pt x="2608329" y="1139"/>
                    <a:pt x="2621317" y="4847"/>
                    <a:pt x="2632903" y="11536"/>
                  </a:cubicBezTo>
                  <a:cubicBezTo>
                    <a:pt x="2523131" y="31019"/>
                    <a:pt x="2369940" y="172953"/>
                    <a:pt x="2238878" y="371774"/>
                  </a:cubicBezTo>
                  <a:lnTo>
                    <a:pt x="2184854" y="459305"/>
                  </a:lnTo>
                  <a:lnTo>
                    <a:pt x="2184300" y="458986"/>
                  </a:lnTo>
                  <a:lnTo>
                    <a:pt x="2195410" y="779946"/>
                  </a:lnTo>
                  <a:lnTo>
                    <a:pt x="2238722" y="709228"/>
                  </a:lnTo>
                  <a:cubicBezTo>
                    <a:pt x="2452388" y="380387"/>
                    <a:pt x="2676124" y="161396"/>
                    <a:pt x="2786796" y="177861"/>
                  </a:cubicBezTo>
                  <a:cubicBezTo>
                    <a:pt x="2795309" y="179128"/>
                    <a:pt x="2803154" y="181788"/>
                    <a:pt x="2810273" y="185898"/>
                  </a:cubicBezTo>
                  <a:cubicBezTo>
                    <a:pt x="2676639" y="233859"/>
                    <a:pt x="2468553" y="461582"/>
                    <a:pt x="2275960" y="764856"/>
                  </a:cubicBezTo>
                  <a:lnTo>
                    <a:pt x="2199271" y="891491"/>
                  </a:lnTo>
                  <a:lnTo>
                    <a:pt x="2215379" y="1356875"/>
                  </a:lnTo>
                  <a:lnTo>
                    <a:pt x="2224943" y="1341018"/>
                  </a:lnTo>
                  <a:cubicBezTo>
                    <a:pt x="2565041" y="801021"/>
                    <a:pt x="2990553" y="472073"/>
                    <a:pt x="3205381" y="596104"/>
                  </a:cubicBezTo>
                  <a:cubicBezTo>
                    <a:pt x="2974235" y="537122"/>
                    <a:pt x="2578584" y="867002"/>
                    <a:pt x="2262115" y="1372511"/>
                  </a:cubicBezTo>
                  <a:lnTo>
                    <a:pt x="2218435" y="1445150"/>
                  </a:lnTo>
                  <a:lnTo>
                    <a:pt x="2232207" y="1843036"/>
                  </a:lnTo>
                  <a:lnTo>
                    <a:pt x="2284798" y="1792420"/>
                  </a:lnTo>
                  <a:cubicBezTo>
                    <a:pt x="2975331" y="1153053"/>
                    <a:pt x="3706976" y="846904"/>
                    <a:pt x="3965639" y="1105567"/>
                  </a:cubicBezTo>
                  <a:cubicBezTo>
                    <a:pt x="3658906" y="933332"/>
                    <a:pt x="2969438" y="1252206"/>
                    <a:pt x="2325725" y="1851465"/>
                  </a:cubicBezTo>
                  <a:lnTo>
                    <a:pt x="2235512" y="1938522"/>
                  </a:lnTo>
                  <a:lnTo>
                    <a:pt x="2241610" y="2114685"/>
                  </a:lnTo>
                  <a:lnTo>
                    <a:pt x="2358045" y="2044773"/>
                  </a:lnTo>
                  <a:cubicBezTo>
                    <a:pt x="2791770" y="1797805"/>
                    <a:pt x="3161407" y="1680714"/>
                    <a:pt x="3224340" y="1780381"/>
                  </a:cubicBezTo>
                  <a:cubicBezTo>
                    <a:pt x="3065857" y="1769316"/>
                    <a:pt x="2728434" y="1902009"/>
                    <a:pt x="2361345" y="2115445"/>
                  </a:cubicBezTo>
                  <a:lnTo>
                    <a:pt x="2244097" y="2186540"/>
                  </a:lnTo>
                  <a:lnTo>
                    <a:pt x="2251141" y="2390048"/>
                  </a:lnTo>
                  <a:lnTo>
                    <a:pt x="2284458" y="2371653"/>
                  </a:lnTo>
                  <a:cubicBezTo>
                    <a:pt x="3220872" y="1878007"/>
                    <a:pt x="4104946" y="1758375"/>
                    <a:pt x="4310682" y="2114721"/>
                  </a:cubicBezTo>
                  <a:cubicBezTo>
                    <a:pt x="4027555" y="1838286"/>
                    <a:pt x="3185603" y="1984022"/>
                    <a:pt x="2311736" y="2447723"/>
                  </a:cubicBezTo>
                  <a:lnTo>
                    <a:pt x="2254240" y="2479567"/>
                  </a:lnTo>
                  <a:lnTo>
                    <a:pt x="2276887" y="3133875"/>
                  </a:lnTo>
                  <a:lnTo>
                    <a:pt x="2022887" y="3133875"/>
                  </a:lnTo>
                  <a:lnTo>
                    <a:pt x="2045740" y="2473640"/>
                  </a:lnTo>
                  <a:lnTo>
                    <a:pt x="1998946" y="2447723"/>
                  </a:lnTo>
                  <a:cubicBezTo>
                    <a:pt x="1125079" y="1984022"/>
                    <a:pt x="283127" y="1838286"/>
                    <a:pt x="0" y="2114721"/>
                  </a:cubicBezTo>
                  <a:cubicBezTo>
                    <a:pt x="205736" y="1758375"/>
                    <a:pt x="1089810" y="1878007"/>
                    <a:pt x="2026224" y="2371653"/>
                  </a:cubicBezTo>
                  <a:lnTo>
                    <a:pt x="2048838" y="2384139"/>
                  </a:lnTo>
                  <a:lnTo>
                    <a:pt x="2055989" y="2177547"/>
                  </a:lnTo>
                  <a:lnTo>
                    <a:pt x="1953571" y="2115445"/>
                  </a:lnTo>
                  <a:cubicBezTo>
                    <a:pt x="1586482" y="1902009"/>
                    <a:pt x="1249059" y="1769316"/>
                    <a:pt x="1090577" y="1780381"/>
                  </a:cubicBezTo>
                  <a:cubicBezTo>
                    <a:pt x="1153509" y="1680714"/>
                    <a:pt x="1523146" y="1797805"/>
                    <a:pt x="1956871" y="2044773"/>
                  </a:cubicBezTo>
                  <a:lnTo>
                    <a:pt x="2058473" y="2105779"/>
                  </a:lnTo>
                  <a:lnTo>
                    <a:pt x="2064262" y="1938520"/>
                  </a:lnTo>
                  <a:lnTo>
                    <a:pt x="1974052" y="1851465"/>
                  </a:lnTo>
                  <a:cubicBezTo>
                    <a:pt x="1330339" y="1252206"/>
                    <a:pt x="640871" y="933332"/>
                    <a:pt x="334138" y="1105567"/>
                  </a:cubicBezTo>
                  <a:cubicBezTo>
                    <a:pt x="592801" y="846904"/>
                    <a:pt x="1324446" y="1153053"/>
                    <a:pt x="2014979" y="1792420"/>
                  </a:cubicBezTo>
                  <a:lnTo>
                    <a:pt x="2067567" y="1843033"/>
                  </a:lnTo>
                  <a:lnTo>
                    <a:pt x="2081339" y="1445151"/>
                  </a:lnTo>
                  <a:lnTo>
                    <a:pt x="2037658" y="1372510"/>
                  </a:lnTo>
                  <a:cubicBezTo>
                    <a:pt x="1721190" y="867003"/>
                    <a:pt x="1325540" y="537123"/>
                    <a:pt x="1094395" y="596105"/>
                  </a:cubicBezTo>
                  <a:cubicBezTo>
                    <a:pt x="1309222" y="472074"/>
                    <a:pt x="1734732" y="801022"/>
                    <a:pt x="2074829" y="1341017"/>
                  </a:cubicBezTo>
                  <a:lnTo>
                    <a:pt x="2084395" y="1356877"/>
                  </a:lnTo>
                  <a:lnTo>
                    <a:pt x="2101282" y="868991"/>
                  </a:lnTo>
                  <a:lnTo>
                    <a:pt x="2038220" y="764858"/>
                  </a:lnTo>
                  <a:cubicBezTo>
                    <a:pt x="1845627" y="461584"/>
                    <a:pt x="1637541" y="233861"/>
                    <a:pt x="1503907" y="185900"/>
                  </a:cubicBezTo>
                  <a:cubicBezTo>
                    <a:pt x="1511027" y="181790"/>
                    <a:pt x="1518871" y="179130"/>
                    <a:pt x="1527384" y="177863"/>
                  </a:cubicBezTo>
                  <a:cubicBezTo>
                    <a:pt x="1638056" y="161398"/>
                    <a:pt x="1861792" y="380389"/>
                    <a:pt x="2075459" y="709230"/>
                  </a:cubicBezTo>
                  <a:lnTo>
                    <a:pt x="2105135" y="757684"/>
                  </a:lnTo>
                  <a:lnTo>
                    <a:pt x="2115653" y="453821"/>
                  </a:lnTo>
                  <a:lnTo>
                    <a:pt x="2065013" y="371774"/>
                  </a:lnTo>
                  <a:cubicBezTo>
                    <a:pt x="1933951" y="172953"/>
                    <a:pt x="1780760" y="31019"/>
                    <a:pt x="1670988" y="11536"/>
                  </a:cubicBezTo>
                  <a:cubicBezTo>
                    <a:pt x="1682574" y="4847"/>
                    <a:pt x="1695562" y="1139"/>
                    <a:pt x="1709727" y="225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60069B78-A84E-4A9A-834A-43B924BDC3FD}"/>
                </a:ext>
              </a:extLst>
            </p:cNvPr>
            <p:cNvGrpSpPr/>
            <p:nvPr/>
          </p:nvGrpSpPr>
          <p:grpSpPr>
            <a:xfrm>
              <a:off x="768349" y="1236868"/>
              <a:ext cx="2506619" cy="1603329"/>
              <a:chOff x="867138" y="1643620"/>
              <a:chExt cx="3271475" cy="2092560"/>
            </a:xfrm>
          </p:grpSpPr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DC934E93-7EAB-480E-83E7-187EEC5B467C}"/>
                  </a:ext>
                </a:extLst>
              </p:cNvPr>
              <p:cNvSpPr/>
              <p:nvPr/>
            </p:nvSpPr>
            <p:spPr>
              <a:xfrm>
                <a:off x="867138" y="3294060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6CBFA065-D8F9-4264-B121-8A3906FA2634}"/>
                  </a:ext>
                </a:extLst>
              </p:cNvPr>
              <p:cNvSpPr/>
              <p:nvPr/>
            </p:nvSpPr>
            <p:spPr>
              <a:xfrm>
                <a:off x="1019538" y="25709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05079868-0F58-4120-90E2-AD4C5C435DB9}"/>
                  </a:ext>
                </a:extLst>
              </p:cNvPr>
              <p:cNvSpPr/>
              <p:nvPr/>
            </p:nvSpPr>
            <p:spPr>
              <a:xfrm>
                <a:off x="1400538" y="2145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0AC1FA9B-F7CC-4078-961E-AA83A4F33EE0}"/>
                  </a:ext>
                </a:extLst>
              </p:cNvPr>
              <p:cNvSpPr/>
              <p:nvPr/>
            </p:nvSpPr>
            <p:spPr>
              <a:xfrm>
                <a:off x="1821766" y="19461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0F911834-AF36-49BC-8CBF-09C9A46E76DA}"/>
                  </a:ext>
                </a:extLst>
              </p:cNvPr>
              <p:cNvSpPr/>
              <p:nvPr/>
            </p:nvSpPr>
            <p:spPr>
              <a:xfrm>
                <a:off x="2031228" y="17683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AFD26117-47CB-42F1-A8D9-F86A6A19D11D}"/>
                  </a:ext>
                </a:extLst>
              </p:cNvPr>
              <p:cNvSpPr/>
              <p:nvPr/>
            </p:nvSpPr>
            <p:spPr>
              <a:xfrm>
                <a:off x="2583766" y="17683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3098D07F-9FC2-4655-B7E6-9AB254BD9936}"/>
                  </a:ext>
                </a:extLst>
              </p:cNvPr>
              <p:cNvSpPr/>
              <p:nvPr/>
            </p:nvSpPr>
            <p:spPr>
              <a:xfrm>
                <a:off x="2825066" y="1946124"/>
                <a:ext cx="272147" cy="22160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A69C205C-7418-474B-8F2C-B303E4615BD0}"/>
                  </a:ext>
                </a:extLst>
              </p:cNvPr>
              <p:cNvSpPr/>
              <p:nvPr/>
            </p:nvSpPr>
            <p:spPr>
              <a:xfrm>
                <a:off x="3057888" y="2145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D3B01750-F877-4117-AAE4-AFF8D80D85A9}"/>
                  </a:ext>
                </a:extLst>
              </p:cNvPr>
              <p:cNvSpPr/>
              <p:nvPr/>
            </p:nvSpPr>
            <p:spPr>
              <a:xfrm>
                <a:off x="3502388" y="25709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52D60ABC-7F20-4B99-80E6-6DFC84789712}"/>
                  </a:ext>
                </a:extLst>
              </p:cNvPr>
              <p:cNvSpPr/>
              <p:nvPr/>
            </p:nvSpPr>
            <p:spPr>
              <a:xfrm>
                <a:off x="3807188" y="3294060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1EACB856-EB8C-4ADF-9E4F-34EF93394D27}"/>
                  </a:ext>
                </a:extLst>
              </p:cNvPr>
              <p:cNvSpPr/>
              <p:nvPr/>
            </p:nvSpPr>
            <p:spPr>
              <a:xfrm>
                <a:off x="1489438" y="3021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2E41C9D8-6052-4CC7-A07E-E20BF48DAAAC}"/>
                  </a:ext>
                </a:extLst>
              </p:cNvPr>
              <p:cNvSpPr/>
              <p:nvPr/>
            </p:nvSpPr>
            <p:spPr>
              <a:xfrm>
                <a:off x="3089638" y="3021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81EC4330-32E3-4694-B449-D7FF663BBE20}"/>
                  </a:ext>
                </a:extLst>
              </p:cNvPr>
              <p:cNvSpPr/>
              <p:nvPr/>
            </p:nvSpPr>
            <p:spPr>
              <a:xfrm>
                <a:off x="179423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C1CB567C-BC10-474C-BEE9-4BD8D239536F}"/>
                  </a:ext>
                </a:extLst>
              </p:cNvPr>
              <p:cNvSpPr/>
              <p:nvPr/>
            </p:nvSpPr>
            <p:spPr>
              <a:xfrm>
                <a:off x="274038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33F469E4-D9F9-4948-B900-EF32675CB000}"/>
                  </a:ext>
                </a:extLst>
              </p:cNvPr>
              <p:cNvSpPr/>
              <p:nvPr/>
            </p:nvSpPr>
            <p:spPr>
              <a:xfrm>
                <a:off x="2276838" y="20058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838FACAF-EF7D-4ECD-82CD-5CEDBA69EDCD}"/>
                  </a:ext>
                </a:extLst>
              </p:cNvPr>
              <p:cNvSpPr/>
              <p:nvPr/>
            </p:nvSpPr>
            <p:spPr>
              <a:xfrm>
                <a:off x="2326051" y="1643620"/>
                <a:ext cx="233000" cy="189728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C069D60A-33FE-4B4F-BF88-BEDBE4E8FB9F}"/>
                  </a:ext>
                </a:extLst>
              </p:cNvPr>
              <p:cNvSpPr/>
              <p:nvPr/>
            </p:nvSpPr>
            <p:spPr>
              <a:xfrm>
                <a:off x="2326051" y="1827770"/>
                <a:ext cx="233000" cy="189728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D50C4530-69C7-4497-BF94-1C120B3D26CE}"/>
                  </a:ext>
                </a:extLst>
              </p:cNvPr>
              <p:cNvSpPr/>
              <p:nvPr/>
            </p:nvSpPr>
            <p:spPr>
              <a:xfrm>
                <a:off x="2270488" y="23804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E6F231BD-2583-4533-BAE3-7FA92C3F27ED}"/>
                  </a:ext>
                </a:extLst>
              </p:cNvPr>
              <p:cNvSpPr/>
              <p:nvPr/>
            </p:nvSpPr>
            <p:spPr>
              <a:xfrm>
                <a:off x="1438638" y="24820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8D093DC8-2252-41DC-8C7E-79F80F325A6B}"/>
                  </a:ext>
                </a:extLst>
              </p:cNvPr>
              <p:cNvSpPr/>
              <p:nvPr/>
            </p:nvSpPr>
            <p:spPr>
              <a:xfrm>
                <a:off x="3076938" y="24820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BDDCB07A-CA76-4E6A-BF3C-3A6B7F35186D}"/>
                  </a:ext>
                </a:extLst>
              </p:cNvPr>
              <p:cNvSpPr/>
              <p:nvPr/>
            </p:nvSpPr>
            <p:spPr>
              <a:xfrm>
                <a:off x="1432288" y="33456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A97F800F-2811-4F23-8A92-276572D353EA}"/>
                  </a:ext>
                </a:extLst>
              </p:cNvPr>
              <p:cNvSpPr/>
              <p:nvPr/>
            </p:nvSpPr>
            <p:spPr>
              <a:xfrm>
                <a:off x="3261088" y="334565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4B23D39D-84E0-40BE-84E3-BC1A64E833F7}"/>
                  </a:ext>
                </a:extLst>
              </p:cNvPr>
              <p:cNvSpPr/>
              <p:nvPr/>
            </p:nvSpPr>
            <p:spPr>
              <a:xfrm>
                <a:off x="1196976" y="3147771"/>
                <a:ext cx="281214" cy="228989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5A68D686-5E76-49A8-BEAF-5E9BC5B5C1BC}"/>
                  </a:ext>
                </a:extLst>
              </p:cNvPr>
              <p:cNvSpPr/>
              <p:nvPr/>
            </p:nvSpPr>
            <p:spPr>
              <a:xfrm>
                <a:off x="3540126" y="3147771"/>
                <a:ext cx="281214" cy="228989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82048F28-7078-491D-AACC-53F38057EFCB}"/>
                  </a:ext>
                </a:extLst>
              </p:cNvPr>
              <p:cNvSpPr/>
              <p:nvPr/>
            </p:nvSpPr>
            <p:spPr>
              <a:xfrm>
                <a:off x="1965688" y="2907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B22E707D-2D4B-44A1-8902-33EF69D00584}"/>
                  </a:ext>
                </a:extLst>
              </p:cNvPr>
              <p:cNvSpPr/>
              <p:nvPr/>
            </p:nvSpPr>
            <p:spPr>
              <a:xfrm>
                <a:off x="2562588" y="29075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FC749959-B7AC-44E8-944C-EDA500D00648}"/>
                  </a:ext>
                </a:extLst>
              </p:cNvPr>
              <p:cNvSpPr/>
              <p:nvPr/>
            </p:nvSpPr>
            <p:spPr>
              <a:xfrm>
                <a:off x="2562588" y="34663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1D2A0FDF-5962-4750-B360-E4B2E2D7B6AC}"/>
                  </a:ext>
                </a:extLst>
              </p:cNvPr>
              <p:cNvSpPr/>
              <p:nvPr/>
            </p:nvSpPr>
            <p:spPr>
              <a:xfrm>
                <a:off x="2010138" y="34663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1BC76B6C-A3CF-4351-8276-B349C59BC6F1}"/>
                  </a:ext>
                </a:extLst>
              </p:cNvPr>
              <p:cNvSpPr/>
              <p:nvPr/>
            </p:nvSpPr>
            <p:spPr>
              <a:xfrm>
                <a:off x="181328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6B170466-4A63-4EBD-82D4-012FBE42DAD6}"/>
                  </a:ext>
                </a:extLst>
              </p:cNvPr>
              <p:cNvSpPr/>
              <p:nvPr/>
            </p:nvSpPr>
            <p:spPr>
              <a:xfrm>
                <a:off x="275943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5E2E3423-3CC5-456B-89FF-99C068C6B0F7}"/>
                  </a:ext>
                </a:extLst>
              </p:cNvPr>
              <p:cNvSpPr/>
              <p:nvPr/>
            </p:nvSpPr>
            <p:spPr>
              <a:xfrm>
                <a:off x="2257788" y="3199605"/>
                <a:ext cx="331425" cy="269875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425508C7-AE6C-4501-9E7C-EC449A888ED0}"/>
                  </a:ext>
                </a:extLst>
              </p:cNvPr>
              <p:cNvSpPr/>
              <p:nvPr/>
            </p:nvSpPr>
            <p:spPr>
              <a:xfrm>
                <a:off x="1667239" y="2736055"/>
                <a:ext cx="286362" cy="233181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FF606745-6075-45A4-956B-70AE8C838074}"/>
                  </a:ext>
                </a:extLst>
              </p:cNvPr>
              <p:cNvSpPr/>
              <p:nvPr/>
            </p:nvSpPr>
            <p:spPr>
              <a:xfrm>
                <a:off x="2892789" y="2736055"/>
                <a:ext cx="286362" cy="233181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E8A7A96F-81A7-4554-9562-17DA93FBBA77}"/>
                  </a:ext>
                </a:extLst>
              </p:cNvPr>
              <p:cNvSpPr/>
              <p:nvPr/>
            </p:nvSpPr>
            <p:spPr>
              <a:xfrm>
                <a:off x="1987813" y="215208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138A5046-3711-41A4-B9F7-C187F0DDDCD1}"/>
                  </a:ext>
                </a:extLst>
              </p:cNvPr>
              <p:cNvSpPr/>
              <p:nvPr/>
            </p:nvSpPr>
            <p:spPr>
              <a:xfrm>
                <a:off x="2616463" y="215208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F052FCF3-1AF1-49B4-AAC3-D4508423257B}"/>
                  </a:ext>
                </a:extLst>
              </p:cNvPr>
              <p:cNvSpPr/>
              <p:nvPr/>
            </p:nvSpPr>
            <p:spPr>
              <a:xfrm>
                <a:off x="1308363" y="28188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8DC1A241-0FF6-4F31-AEAC-796E103EAB24}"/>
                  </a:ext>
                </a:extLst>
              </p:cNvPr>
              <p:cNvSpPr/>
              <p:nvPr/>
            </p:nvSpPr>
            <p:spPr>
              <a:xfrm>
                <a:off x="3289563" y="28188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A9B0CBEA-35E2-4903-BE92-A777D5CD5DC0}"/>
                  </a:ext>
                </a:extLst>
              </p:cNvPr>
              <p:cNvSpPr/>
              <p:nvPr/>
            </p:nvSpPr>
            <p:spPr>
              <a:xfrm>
                <a:off x="888625" y="2891252"/>
                <a:ext cx="375026" cy="30537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990FDCE6-2D14-4018-B5CF-ACB6603E2ADD}"/>
                  </a:ext>
                </a:extLst>
              </p:cNvPr>
              <p:cNvSpPr/>
              <p:nvPr/>
            </p:nvSpPr>
            <p:spPr>
              <a:xfrm>
                <a:off x="3695325" y="2891252"/>
                <a:ext cx="375026" cy="305376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29F1AC5E-4D6E-47E4-B4C6-8D547C1CB3BD}"/>
                  </a:ext>
                </a:extLst>
              </p:cNvPr>
              <p:cNvSpPr/>
              <p:nvPr/>
            </p:nvSpPr>
            <p:spPr>
              <a:xfrm>
                <a:off x="2046127" y="26410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921CA8AE-B4BD-4810-A799-B74DD22D5716}"/>
                  </a:ext>
                </a:extLst>
              </p:cNvPr>
              <p:cNvSpPr/>
              <p:nvPr/>
            </p:nvSpPr>
            <p:spPr>
              <a:xfrm>
                <a:off x="2573627" y="2641036"/>
                <a:ext cx="272149" cy="221607"/>
              </a:xfrm>
              <a:custGeom>
                <a:avLst/>
                <a:gdLst>
                  <a:gd name="connsiteX0" fmla="*/ 454025 w 889000"/>
                  <a:gd name="connsiteY0" fmla="*/ 0 h 723900"/>
                  <a:gd name="connsiteX1" fmla="*/ 555053 w 889000"/>
                  <a:gd name="connsiteY1" fmla="*/ 36267 h 723900"/>
                  <a:gd name="connsiteX2" fmla="*/ 580023 w 889000"/>
                  <a:gd name="connsiteY2" fmla="*/ 68365 h 723900"/>
                  <a:gd name="connsiteX3" fmla="*/ 612775 w 889000"/>
                  <a:gd name="connsiteY3" fmla="*/ 63500 h 723900"/>
                  <a:gd name="connsiteX4" fmla="*/ 767826 w 889000"/>
                  <a:gd name="connsiteY4" fmla="*/ 139126 h 723900"/>
                  <a:gd name="connsiteX5" fmla="*/ 777370 w 889000"/>
                  <a:gd name="connsiteY5" fmla="*/ 173912 h 723900"/>
                  <a:gd name="connsiteX6" fmla="*/ 813374 w 889000"/>
                  <a:gd name="connsiteY6" fmla="*/ 181180 h 723900"/>
                  <a:gd name="connsiteX7" fmla="*/ 889000 w 889000"/>
                  <a:gd name="connsiteY7" fmla="*/ 295275 h 723900"/>
                  <a:gd name="connsiteX8" fmla="*/ 879270 w 889000"/>
                  <a:gd name="connsiteY8" fmla="*/ 343474 h 723900"/>
                  <a:gd name="connsiteX9" fmla="*/ 860872 w 889000"/>
                  <a:gd name="connsiteY9" fmla="*/ 370761 h 723900"/>
                  <a:gd name="connsiteX10" fmla="*/ 867853 w 889000"/>
                  <a:gd name="connsiteY10" fmla="*/ 378444 h 723900"/>
                  <a:gd name="connsiteX11" fmla="*/ 889000 w 889000"/>
                  <a:gd name="connsiteY11" fmla="*/ 447675 h 723900"/>
                  <a:gd name="connsiteX12" fmla="*/ 813374 w 889000"/>
                  <a:gd name="connsiteY12" fmla="*/ 561770 h 723900"/>
                  <a:gd name="connsiteX13" fmla="*/ 775526 w 889000"/>
                  <a:gd name="connsiteY13" fmla="*/ 569411 h 723900"/>
                  <a:gd name="connsiteX14" fmla="*/ 767826 w 889000"/>
                  <a:gd name="connsiteY14" fmla="*/ 597474 h 723900"/>
                  <a:gd name="connsiteX15" fmla="*/ 612775 w 889000"/>
                  <a:gd name="connsiteY15" fmla="*/ 673100 h 723900"/>
                  <a:gd name="connsiteX16" fmla="*/ 572482 w 889000"/>
                  <a:gd name="connsiteY16" fmla="*/ 667114 h 723900"/>
                  <a:gd name="connsiteX17" fmla="*/ 564274 w 889000"/>
                  <a:gd name="connsiteY17" fmla="*/ 678840 h 723900"/>
                  <a:gd name="connsiteX18" fmla="*/ 454025 w 889000"/>
                  <a:gd name="connsiteY18" fmla="*/ 723900 h 723900"/>
                  <a:gd name="connsiteX19" fmla="*/ 343776 w 889000"/>
                  <a:gd name="connsiteY19" fmla="*/ 678840 h 723900"/>
                  <a:gd name="connsiteX20" fmla="*/ 333773 w 889000"/>
                  <a:gd name="connsiteY20" fmla="*/ 664551 h 723900"/>
                  <a:gd name="connsiteX21" fmla="*/ 276225 w 889000"/>
                  <a:gd name="connsiteY21" fmla="*/ 673100 h 723900"/>
                  <a:gd name="connsiteX22" fmla="*/ 121174 w 889000"/>
                  <a:gd name="connsiteY22" fmla="*/ 597474 h 723900"/>
                  <a:gd name="connsiteX23" fmla="*/ 115319 w 889000"/>
                  <a:gd name="connsiteY23" fmla="*/ 576133 h 723900"/>
                  <a:gd name="connsiteX24" fmla="*/ 75626 w 889000"/>
                  <a:gd name="connsiteY24" fmla="*/ 568120 h 723900"/>
                  <a:gd name="connsiteX25" fmla="*/ 0 w 889000"/>
                  <a:gd name="connsiteY25" fmla="*/ 454025 h 723900"/>
                  <a:gd name="connsiteX26" fmla="*/ 36267 w 889000"/>
                  <a:gd name="connsiteY26" fmla="*/ 366468 h 723900"/>
                  <a:gd name="connsiteX27" fmla="*/ 44743 w 889000"/>
                  <a:gd name="connsiteY27" fmla="*/ 360753 h 723900"/>
                  <a:gd name="connsiteX28" fmla="*/ 30967 w 889000"/>
                  <a:gd name="connsiteY28" fmla="*/ 332097 h 723900"/>
                  <a:gd name="connsiteX29" fmla="*/ 25400 w 889000"/>
                  <a:gd name="connsiteY29" fmla="*/ 295275 h 723900"/>
                  <a:gd name="connsiteX30" fmla="*/ 101026 w 889000"/>
                  <a:gd name="connsiteY30" fmla="*/ 181180 h 723900"/>
                  <a:gd name="connsiteX31" fmla="*/ 137030 w 889000"/>
                  <a:gd name="connsiteY31" fmla="*/ 173912 h 723900"/>
                  <a:gd name="connsiteX32" fmla="*/ 146574 w 889000"/>
                  <a:gd name="connsiteY32" fmla="*/ 139126 h 723900"/>
                  <a:gd name="connsiteX33" fmla="*/ 301625 w 889000"/>
                  <a:gd name="connsiteY33" fmla="*/ 63500 h 723900"/>
                  <a:gd name="connsiteX34" fmla="*/ 328684 w 889000"/>
                  <a:gd name="connsiteY34" fmla="*/ 67520 h 723900"/>
                  <a:gd name="connsiteX35" fmla="*/ 352997 w 889000"/>
                  <a:gd name="connsiteY35" fmla="*/ 36267 h 723900"/>
                  <a:gd name="connsiteX36" fmla="*/ 454025 w 889000"/>
                  <a:gd name="connsiteY36" fmla="*/ 0 h 72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89000" h="723900">
                    <a:moveTo>
                      <a:pt x="454025" y="0"/>
                    </a:moveTo>
                    <a:cubicBezTo>
                      <a:pt x="493479" y="0"/>
                      <a:pt x="529197" y="13859"/>
                      <a:pt x="555053" y="36267"/>
                    </a:cubicBezTo>
                    <a:lnTo>
                      <a:pt x="580023" y="68365"/>
                    </a:lnTo>
                    <a:lnTo>
                      <a:pt x="612775" y="63500"/>
                    </a:lnTo>
                    <a:cubicBezTo>
                      <a:pt x="682477" y="63500"/>
                      <a:pt x="742281" y="94684"/>
                      <a:pt x="767826" y="139126"/>
                    </a:cubicBezTo>
                    <a:lnTo>
                      <a:pt x="777370" y="173912"/>
                    </a:lnTo>
                    <a:lnTo>
                      <a:pt x="813374" y="181180"/>
                    </a:lnTo>
                    <a:cubicBezTo>
                      <a:pt x="857816" y="199978"/>
                      <a:pt x="889000" y="243985"/>
                      <a:pt x="889000" y="295275"/>
                    </a:cubicBezTo>
                    <a:cubicBezTo>
                      <a:pt x="889000" y="312372"/>
                      <a:pt x="885535" y="328659"/>
                      <a:pt x="879270" y="343474"/>
                    </a:cubicBezTo>
                    <a:lnTo>
                      <a:pt x="860872" y="370761"/>
                    </a:lnTo>
                    <a:lnTo>
                      <a:pt x="867853" y="378444"/>
                    </a:lnTo>
                    <a:cubicBezTo>
                      <a:pt x="881204" y="398206"/>
                      <a:pt x="889000" y="422030"/>
                      <a:pt x="889000" y="447675"/>
                    </a:cubicBezTo>
                    <a:cubicBezTo>
                      <a:pt x="889000" y="498966"/>
                      <a:pt x="857816" y="542972"/>
                      <a:pt x="813374" y="561770"/>
                    </a:cubicBezTo>
                    <a:lnTo>
                      <a:pt x="775526" y="569411"/>
                    </a:lnTo>
                    <a:lnTo>
                      <a:pt x="767826" y="597474"/>
                    </a:lnTo>
                    <a:cubicBezTo>
                      <a:pt x="742281" y="641916"/>
                      <a:pt x="682477" y="673100"/>
                      <a:pt x="612775" y="673100"/>
                    </a:cubicBezTo>
                    <a:lnTo>
                      <a:pt x="572482" y="667114"/>
                    </a:lnTo>
                    <a:lnTo>
                      <a:pt x="564274" y="678840"/>
                    </a:lnTo>
                    <a:cubicBezTo>
                      <a:pt x="538069" y="706359"/>
                      <a:pt x="498411" y="723900"/>
                      <a:pt x="454025" y="723900"/>
                    </a:cubicBezTo>
                    <a:cubicBezTo>
                      <a:pt x="409639" y="723900"/>
                      <a:pt x="369981" y="706359"/>
                      <a:pt x="343776" y="678840"/>
                    </a:cubicBezTo>
                    <a:lnTo>
                      <a:pt x="333773" y="664551"/>
                    </a:lnTo>
                    <a:lnTo>
                      <a:pt x="276225" y="673100"/>
                    </a:lnTo>
                    <a:cubicBezTo>
                      <a:pt x="206523" y="673100"/>
                      <a:pt x="146719" y="641916"/>
                      <a:pt x="121174" y="597474"/>
                    </a:cubicBezTo>
                    <a:lnTo>
                      <a:pt x="115319" y="576133"/>
                    </a:lnTo>
                    <a:lnTo>
                      <a:pt x="75626" y="568120"/>
                    </a:lnTo>
                    <a:cubicBezTo>
                      <a:pt x="31184" y="549322"/>
                      <a:pt x="0" y="505315"/>
                      <a:pt x="0" y="454025"/>
                    </a:cubicBezTo>
                    <a:cubicBezTo>
                      <a:pt x="0" y="419832"/>
                      <a:pt x="13859" y="388875"/>
                      <a:pt x="36267" y="366468"/>
                    </a:cubicBezTo>
                    <a:lnTo>
                      <a:pt x="44743" y="360753"/>
                    </a:lnTo>
                    <a:lnTo>
                      <a:pt x="30967" y="332097"/>
                    </a:lnTo>
                    <a:cubicBezTo>
                      <a:pt x="27349" y="320465"/>
                      <a:pt x="25400" y="308097"/>
                      <a:pt x="25400" y="295275"/>
                    </a:cubicBezTo>
                    <a:cubicBezTo>
                      <a:pt x="25400" y="243985"/>
                      <a:pt x="56584" y="199978"/>
                      <a:pt x="101026" y="181180"/>
                    </a:cubicBezTo>
                    <a:lnTo>
                      <a:pt x="137030" y="173912"/>
                    </a:lnTo>
                    <a:lnTo>
                      <a:pt x="146574" y="139126"/>
                    </a:lnTo>
                    <a:cubicBezTo>
                      <a:pt x="172119" y="94684"/>
                      <a:pt x="231923" y="63500"/>
                      <a:pt x="301625" y="63500"/>
                    </a:cubicBezTo>
                    <a:lnTo>
                      <a:pt x="328684" y="67520"/>
                    </a:lnTo>
                    <a:lnTo>
                      <a:pt x="352997" y="36267"/>
                    </a:lnTo>
                    <a:cubicBezTo>
                      <a:pt x="378852" y="13859"/>
                      <a:pt x="414571" y="0"/>
                      <a:pt x="454025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D43A133E-1351-47DF-941E-25F0EFAB8C15}"/>
              </a:ext>
            </a:extLst>
          </p:cNvPr>
          <p:cNvGrpSpPr/>
          <p:nvPr/>
        </p:nvGrpSpPr>
        <p:grpSpPr>
          <a:xfrm>
            <a:off x="3741861" y="1162372"/>
            <a:ext cx="2480999" cy="2187759"/>
            <a:chOff x="735978" y="3045849"/>
            <a:chExt cx="3647258" cy="3216173"/>
          </a:xfrm>
        </p:grpSpPr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0E1D14DB-345F-4BA2-91DC-7606C6BF9101}"/>
                </a:ext>
              </a:extLst>
            </p:cNvPr>
            <p:cNvSpPr/>
            <p:nvPr/>
          </p:nvSpPr>
          <p:spPr>
            <a:xfrm>
              <a:off x="816710" y="3436855"/>
              <a:ext cx="442696" cy="72544"/>
            </a:xfrm>
            <a:custGeom>
              <a:avLst/>
              <a:gdLst>
                <a:gd name="connsiteX0" fmla="*/ 0 w 442696"/>
                <a:gd name="connsiteY0" fmla="*/ 0 h 72544"/>
                <a:gd name="connsiteX1" fmla="*/ 5748 w 442696"/>
                <a:gd name="connsiteY1" fmla="*/ 658 h 72544"/>
                <a:gd name="connsiteX2" fmla="*/ 284086 w 442696"/>
                <a:gd name="connsiteY2" fmla="*/ 14198 h 72544"/>
                <a:gd name="connsiteX3" fmla="*/ 402013 w 442696"/>
                <a:gd name="connsiteY3" fmla="*/ 15125 h 72544"/>
                <a:gd name="connsiteX4" fmla="*/ 441526 w 442696"/>
                <a:gd name="connsiteY4" fmla="*/ 59716 h 72544"/>
                <a:gd name="connsiteX5" fmla="*/ 442696 w 442696"/>
                <a:gd name="connsiteY5" fmla="*/ 72544 h 72544"/>
                <a:gd name="connsiteX6" fmla="*/ 409712 w 442696"/>
                <a:gd name="connsiteY6" fmla="*/ 70337 h 72544"/>
                <a:gd name="connsiteX7" fmla="*/ 7189 w 442696"/>
                <a:gd name="connsiteY7" fmla="*/ 3235 h 72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2696" h="72544">
                  <a:moveTo>
                    <a:pt x="0" y="0"/>
                  </a:moveTo>
                  <a:lnTo>
                    <a:pt x="5748" y="658"/>
                  </a:lnTo>
                  <a:cubicBezTo>
                    <a:pt x="76441" y="7492"/>
                    <a:pt x="170644" y="12274"/>
                    <a:pt x="284086" y="14198"/>
                  </a:cubicBezTo>
                  <a:lnTo>
                    <a:pt x="402013" y="15125"/>
                  </a:lnTo>
                  <a:lnTo>
                    <a:pt x="441526" y="59716"/>
                  </a:lnTo>
                  <a:lnTo>
                    <a:pt x="442696" y="72544"/>
                  </a:lnTo>
                  <a:lnTo>
                    <a:pt x="409712" y="70337"/>
                  </a:lnTo>
                  <a:cubicBezTo>
                    <a:pt x="213595" y="53045"/>
                    <a:pt x="70221" y="27283"/>
                    <a:pt x="7189" y="3235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88EA8BA4-89B8-44CE-80E4-5F55E367684D}"/>
                </a:ext>
              </a:extLst>
            </p:cNvPr>
            <p:cNvSpPr/>
            <p:nvPr/>
          </p:nvSpPr>
          <p:spPr>
            <a:xfrm>
              <a:off x="735978" y="3292929"/>
              <a:ext cx="435431" cy="164761"/>
            </a:xfrm>
            <a:custGeom>
              <a:avLst/>
              <a:gdLst>
                <a:gd name="connsiteX0" fmla="*/ 381765 w 435431"/>
                <a:gd name="connsiteY0" fmla="*/ 0 h 164761"/>
                <a:gd name="connsiteX1" fmla="*/ 378140 w 435431"/>
                <a:gd name="connsiteY1" fmla="*/ 27357 h 164761"/>
                <a:gd name="connsiteX2" fmla="*/ 405686 w 435431"/>
                <a:gd name="connsiteY2" fmla="*/ 131169 h 164761"/>
                <a:gd name="connsiteX3" fmla="*/ 435431 w 435431"/>
                <a:gd name="connsiteY3" fmla="*/ 164737 h 164761"/>
                <a:gd name="connsiteX4" fmla="*/ 432166 w 435431"/>
                <a:gd name="connsiteY4" fmla="*/ 164760 h 164761"/>
                <a:gd name="connsiteX5" fmla="*/ 34129 w 435431"/>
                <a:gd name="connsiteY5" fmla="*/ 150279 h 164761"/>
                <a:gd name="connsiteX6" fmla="*/ 28381 w 435431"/>
                <a:gd name="connsiteY6" fmla="*/ 149621 h 164761"/>
                <a:gd name="connsiteX7" fmla="*/ 15753 w 435431"/>
                <a:gd name="connsiteY7" fmla="*/ 143938 h 164761"/>
                <a:gd name="connsiteX8" fmla="*/ 115107 w 435431"/>
                <a:gd name="connsiteY8" fmla="*/ 96045 h 164761"/>
                <a:gd name="connsiteX9" fmla="*/ 337638 w 435431"/>
                <a:gd name="connsiteY9" fmla="*/ 28367 h 164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5431" h="164761">
                  <a:moveTo>
                    <a:pt x="381765" y="0"/>
                  </a:moveTo>
                  <a:lnTo>
                    <a:pt x="378140" y="27357"/>
                  </a:lnTo>
                  <a:cubicBezTo>
                    <a:pt x="378140" y="64181"/>
                    <a:pt x="387948" y="99261"/>
                    <a:pt x="405686" y="131169"/>
                  </a:cubicBezTo>
                  <a:lnTo>
                    <a:pt x="435431" y="164737"/>
                  </a:lnTo>
                  <a:lnTo>
                    <a:pt x="432166" y="164760"/>
                  </a:lnTo>
                  <a:cubicBezTo>
                    <a:pt x="264438" y="164856"/>
                    <a:pt x="128387" y="159390"/>
                    <a:pt x="34129" y="150279"/>
                  </a:cubicBezTo>
                  <a:lnTo>
                    <a:pt x="28381" y="149621"/>
                  </a:lnTo>
                  <a:lnTo>
                    <a:pt x="15753" y="143938"/>
                  </a:lnTo>
                  <a:cubicBezTo>
                    <a:pt x="-21447" y="123412"/>
                    <a:pt x="5508" y="105172"/>
                    <a:pt x="115107" y="96045"/>
                  </a:cubicBezTo>
                  <a:cubicBezTo>
                    <a:pt x="249310" y="84868"/>
                    <a:pt x="298938" y="55944"/>
                    <a:pt x="337638" y="2836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2B8DB6B0-7FB8-49D3-A02B-C2FDA81E1705}"/>
                </a:ext>
              </a:extLst>
            </p:cNvPr>
            <p:cNvSpPr/>
            <p:nvPr/>
          </p:nvSpPr>
          <p:spPr>
            <a:xfrm rot="10800000" flipH="1">
              <a:off x="1523236" y="5435390"/>
              <a:ext cx="653143" cy="619459"/>
            </a:xfrm>
            <a:custGeom>
              <a:avLst/>
              <a:gdLst>
                <a:gd name="connsiteX0" fmla="*/ 508591 w 653143"/>
                <a:gd name="connsiteY0" fmla="*/ 619459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3143" h="619459">
                  <a:moveTo>
                    <a:pt x="508591" y="619459"/>
                  </a:moveTo>
                  <a:lnTo>
                    <a:pt x="602860" y="619459"/>
                  </a:lnTo>
                  <a:lnTo>
                    <a:pt x="581651" y="157555"/>
                  </a:lnTo>
                  <a:lnTo>
                    <a:pt x="601208" y="152088"/>
                  </a:lnTo>
                  <a:cubicBezTo>
                    <a:pt x="672599" y="123866"/>
                    <a:pt x="665577" y="63870"/>
                    <a:pt x="609400" y="51217"/>
                  </a:cubicBezTo>
                  <a:cubicBezTo>
                    <a:pt x="545199" y="36755"/>
                    <a:pt x="237341" y="18466"/>
                    <a:pt x="27652" y="0"/>
                  </a:cubicBezTo>
                  <a:cubicBezTo>
                    <a:pt x="45389" y="24035"/>
                    <a:pt x="59704" y="48845"/>
                    <a:pt x="66012" y="88557"/>
                  </a:cubicBezTo>
                  <a:lnTo>
                    <a:pt x="66605" y="96278"/>
                  </a:lnTo>
                  <a:lnTo>
                    <a:pt x="0" y="126806"/>
                  </a:lnTo>
                  <a:lnTo>
                    <a:pt x="67258" y="157632"/>
                  </a:lnTo>
                  <a:lnTo>
                    <a:pt x="63119" y="171390"/>
                  </a:lnTo>
                  <a:cubicBezTo>
                    <a:pt x="51297" y="197526"/>
                    <a:pt x="27191" y="195447"/>
                    <a:pt x="27652" y="221583"/>
                  </a:cubicBezTo>
                  <a:cubicBezTo>
                    <a:pt x="211130" y="205427"/>
                    <a:pt x="402891" y="187271"/>
                    <a:pt x="520233" y="169563"/>
                  </a:cubicBezTo>
                  <a:lnTo>
                    <a:pt x="529318" y="168054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A680F103-7FDF-4E90-A924-8AFA563AFEB3}"/>
                </a:ext>
              </a:extLst>
            </p:cNvPr>
            <p:cNvSpPr/>
            <p:nvPr/>
          </p:nvSpPr>
          <p:spPr>
            <a:xfrm rot="10800000" flipH="1">
              <a:off x="1964757" y="5421130"/>
              <a:ext cx="234020" cy="1801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11540425-3AB1-4871-88D2-7C5D0355D846}"/>
                </a:ext>
              </a:extLst>
            </p:cNvPr>
            <p:cNvSpPr/>
            <p:nvPr/>
          </p:nvSpPr>
          <p:spPr>
            <a:xfrm rot="17100000">
              <a:off x="3011106" y="4045144"/>
              <a:ext cx="574831" cy="2169428"/>
            </a:xfrm>
            <a:custGeom>
              <a:avLst/>
              <a:gdLst>
                <a:gd name="connsiteX0" fmla="*/ 500889 w 574831"/>
                <a:gd name="connsiteY0" fmla="*/ 668134 h 2169428"/>
                <a:gd name="connsiteX1" fmla="*/ 574831 w 574831"/>
                <a:gd name="connsiteY1" fmla="*/ 1172722 h 2169428"/>
                <a:gd name="connsiteX2" fmla="*/ 129209 w 574831"/>
                <a:gd name="connsiteY2" fmla="*/ 2165851 h 2169428"/>
                <a:gd name="connsiteX3" fmla="*/ 109679 w 574831"/>
                <a:gd name="connsiteY3" fmla="*/ 2169428 h 2169428"/>
                <a:gd name="connsiteX4" fmla="*/ 119434 w 574831"/>
                <a:gd name="connsiteY4" fmla="*/ 2133041 h 2169428"/>
                <a:gd name="connsiteX5" fmla="*/ 159714 w 574831"/>
                <a:gd name="connsiteY5" fmla="*/ 1917367 h 2169428"/>
                <a:gd name="connsiteX6" fmla="*/ 162691 w 574831"/>
                <a:gd name="connsiteY6" fmla="*/ 1894116 h 2169428"/>
                <a:gd name="connsiteX7" fmla="*/ 111694 w 574831"/>
                <a:gd name="connsiteY7" fmla="*/ 1940113 h 2169428"/>
                <a:gd name="connsiteX8" fmla="*/ 19530 w 574831"/>
                <a:gd name="connsiteY8" fmla="*/ 1989833 h 2169428"/>
                <a:gd name="connsiteX9" fmla="*/ 0 w 574831"/>
                <a:gd name="connsiteY9" fmla="*/ 1993410 h 2169428"/>
                <a:gd name="connsiteX10" fmla="*/ 9755 w 574831"/>
                <a:gd name="connsiteY10" fmla="*/ 1957023 h 2169428"/>
                <a:gd name="connsiteX11" fmla="*/ 105069 w 574831"/>
                <a:gd name="connsiteY11" fmla="*/ 996704 h 2169428"/>
                <a:gd name="connsiteX12" fmla="*/ 9755 w 574831"/>
                <a:gd name="connsiteY12" fmla="*/ 36387 h 2169428"/>
                <a:gd name="connsiteX13" fmla="*/ 0 w 574831"/>
                <a:gd name="connsiteY13" fmla="*/ 0 h 2169428"/>
                <a:gd name="connsiteX14" fmla="*/ 19529 w 574831"/>
                <a:gd name="connsiteY14" fmla="*/ 3575 h 2169428"/>
                <a:gd name="connsiteX15" fmla="*/ 272287 w 574831"/>
                <a:gd name="connsiteY15" fmla="*/ 230180 h 2169428"/>
                <a:gd name="connsiteX16" fmla="*/ 329692 w 574831"/>
                <a:gd name="connsiteY16" fmla="*/ 336968 h 2169428"/>
                <a:gd name="connsiteX17" fmla="*/ 381966 w 574831"/>
                <a:gd name="connsiteY17" fmla="*/ 406197 h 2169428"/>
                <a:gd name="connsiteX18" fmla="*/ 500889 w 574831"/>
                <a:gd name="connsiteY18" fmla="*/ 668134 h 2169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4831" h="2169428">
                  <a:moveTo>
                    <a:pt x="500889" y="668134"/>
                  </a:moveTo>
                  <a:cubicBezTo>
                    <a:pt x="547928" y="816724"/>
                    <a:pt x="574831" y="989017"/>
                    <a:pt x="574831" y="1172722"/>
                  </a:cubicBezTo>
                  <a:cubicBezTo>
                    <a:pt x="574831" y="1662603"/>
                    <a:pt x="383525" y="2071325"/>
                    <a:pt x="129209" y="2165851"/>
                  </a:cubicBezTo>
                  <a:lnTo>
                    <a:pt x="109679" y="2169428"/>
                  </a:lnTo>
                  <a:lnTo>
                    <a:pt x="119434" y="2133041"/>
                  </a:lnTo>
                  <a:cubicBezTo>
                    <a:pt x="134478" y="2064509"/>
                    <a:pt x="147957" y="1992456"/>
                    <a:pt x="159714" y="1917367"/>
                  </a:cubicBezTo>
                  <a:lnTo>
                    <a:pt x="162691" y="1894116"/>
                  </a:lnTo>
                  <a:lnTo>
                    <a:pt x="111694" y="1940113"/>
                  </a:lnTo>
                  <a:cubicBezTo>
                    <a:pt x="82124" y="1961293"/>
                    <a:pt x="51319" y="1978018"/>
                    <a:pt x="19530" y="1989833"/>
                  </a:cubicBezTo>
                  <a:lnTo>
                    <a:pt x="0" y="1993410"/>
                  </a:lnTo>
                  <a:lnTo>
                    <a:pt x="9755" y="1957023"/>
                  </a:lnTo>
                  <a:cubicBezTo>
                    <a:pt x="69932" y="1682895"/>
                    <a:pt x="105069" y="1352429"/>
                    <a:pt x="105069" y="996704"/>
                  </a:cubicBezTo>
                  <a:cubicBezTo>
                    <a:pt x="105069" y="640981"/>
                    <a:pt x="69932" y="310515"/>
                    <a:pt x="9755" y="36387"/>
                  </a:cubicBezTo>
                  <a:lnTo>
                    <a:pt x="0" y="0"/>
                  </a:lnTo>
                  <a:lnTo>
                    <a:pt x="19529" y="3575"/>
                  </a:lnTo>
                  <a:cubicBezTo>
                    <a:pt x="114898" y="39023"/>
                    <a:pt x="201406" y="118654"/>
                    <a:pt x="272287" y="230180"/>
                  </a:cubicBezTo>
                  <a:lnTo>
                    <a:pt x="329692" y="336968"/>
                  </a:lnTo>
                  <a:lnTo>
                    <a:pt x="381966" y="406197"/>
                  </a:lnTo>
                  <a:cubicBezTo>
                    <a:pt x="429221" y="480548"/>
                    <a:pt x="469530" y="569074"/>
                    <a:pt x="500889" y="66813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F9BAFE5A-A9F1-4402-8CAB-1B0ACA94B388}"/>
                </a:ext>
              </a:extLst>
            </p:cNvPr>
            <p:cNvSpPr/>
            <p:nvPr/>
          </p:nvSpPr>
          <p:spPr>
            <a:xfrm rot="10800000" flipH="1">
              <a:off x="1721644" y="5642563"/>
              <a:ext cx="653143" cy="619459"/>
            </a:xfrm>
            <a:custGeom>
              <a:avLst/>
              <a:gdLst>
                <a:gd name="connsiteX0" fmla="*/ 508591 w 653143"/>
                <a:gd name="connsiteY0" fmla="*/ 619459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3143" h="619459">
                  <a:moveTo>
                    <a:pt x="508591" y="619459"/>
                  </a:moveTo>
                  <a:lnTo>
                    <a:pt x="602860" y="619459"/>
                  </a:lnTo>
                  <a:lnTo>
                    <a:pt x="581651" y="157555"/>
                  </a:lnTo>
                  <a:lnTo>
                    <a:pt x="601208" y="152088"/>
                  </a:lnTo>
                  <a:cubicBezTo>
                    <a:pt x="672599" y="123866"/>
                    <a:pt x="665577" y="63870"/>
                    <a:pt x="609400" y="51217"/>
                  </a:cubicBezTo>
                  <a:cubicBezTo>
                    <a:pt x="545199" y="36755"/>
                    <a:pt x="237341" y="18466"/>
                    <a:pt x="27652" y="0"/>
                  </a:cubicBezTo>
                  <a:cubicBezTo>
                    <a:pt x="45389" y="24035"/>
                    <a:pt x="59704" y="48845"/>
                    <a:pt x="66012" y="88557"/>
                  </a:cubicBezTo>
                  <a:lnTo>
                    <a:pt x="66605" y="96278"/>
                  </a:lnTo>
                  <a:lnTo>
                    <a:pt x="0" y="126806"/>
                  </a:lnTo>
                  <a:lnTo>
                    <a:pt x="67258" y="157632"/>
                  </a:lnTo>
                  <a:lnTo>
                    <a:pt x="63119" y="171390"/>
                  </a:lnTo>
                  <a:cubicBezTo>
                    <a:pt x="51297" y="197526"/>
                    <a:pt x="27191" y="195447"/>
                    <a:pt x="27652" y="221583"/>
                  </a:cubicBezTo>
                  <a:cubicBezTo>
                    <a:pt x="211130" y="205427"/>
                    <a:pt x="402891" y="187271"/>
                    <a:pt x="520233" y="169563"/>
                  </a:cubicBezTo>
                  <a:lnTo>
                    <a:pt x="529318" y="16805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0D76CF4B-59A3-433C-AA87-59C7E51D0362}"/>
                </a:ext>
              </a:extLst>
            </p:cNvPr>
            <p:cNvSpPr/>
            <p:nvPr/>
          </p:nvSpPr>
          <p:spPr>
            <a:xfrm>
              <a:off x="1097280" y="3045849"/>
              <a:ext cx="1010007" cy="1437895"/>
            </a:xfrm>
            <a:custGeom>
              <a:avLst/>
              <a:gdLst>
                <a:gd name="connsiteX0" fmla="*/ 397963 w 1010007"/>
                <a:gd name="connsiteY0" fmla="*/ 0 h 1437866"/>
                <a:gd name="connsiteX1" fmla="*/ 696792 w 1010007"/>
                <a:gd name="connsiteY1" fmla="*/ 220734 h 1437866"/>
                <a:gd name="connsiteX2" fmla="*/ 702251 w 1010007"/>
                <a:gd name="connsiteY2" fmla="*/ 269814 h 1437866"/>
                <a:gd name="connsiteX3" fmla="*/ 704679 w 1010007"/>
                <a:gd name="connsiteY3" fmla="*/ 271911 h 1437866"/>
                <a:gd name="connsiteX4" fmla="*/ 906998 w 1010007"/>
                <a:gd name="connsiteY4" fmla="*/ 1424285 h 1437866"/>
                <a:gd name="connsiteX5" fmla="*/ 899385 w 1010007"/>
                <a:gd name="connsiteY5" fmla="*/ 1437866 h 1437866"/>
                <a:gd name="connsiteX6" fmla="*/ 457272 w 1010007"/>
                <a:gd name="connsiteY6" fmla="*/ 1218550 h 1437866"/>
                <a:gd name="connsiteX7" fmla="*/ 464999 w 1010007"/>
                <a:gd name="connsiteY7" fmla="*/ 1205025 h 1437866"/>
                <a:gd name="connsiteX8" fmla="*/ 593482 w 1010007"/>
                <a:gd name="connsiteY8" fmla="*/ 652984 h 1437866"/>
                <a:gd name="connsiteX9" fmla="*/ 586238 w 1010007"/>
                <a:gd name="connsiteY9" fmla="*/ 533605 h 1437866"/>
                <a:gd name="connsiteX10" fmla="*/ 546499 w 1010007"/>
                <a:gd name="connsiteY10" fmla="*/ 558552 h 1437866"/>
                <a:gd name="connsiteX11" fmla="*/ 350520 w 1010007"/>
                <a:gd name="connsiteY11" fmla="*/ 604100 h 1437866"/>
                <a:gd name="connsiteX12" fmla="*/ 0 w 1010007"/>
                <a:gd name="connsiteY12" fmla="*/ 337400 h 1437866"/>
                <a:gd name="connsiteX13" fmla="*/ 102665 w 1010007"/>
                <a:gd name="connsiteY13" fmla="*/ 148815 h 1437866"/>
                <a:gd name="connsiteX14" fmla="*/ 144709 w 1010007"/>
                <a:gd name="connsiteY14" fmla="*/ 122421 h 1437866"/>
                <a:gd name="connsiteX15" fmla="*/ 145031 w 1010007"/>
                <a:gd name="connsiteY15" fmla="*/ 121883 h 1437866"/>
                <a:gd name="connsiteX16" fmla="*/ 397963 w 1010007"/>
                <a:gd name="connsiteY16" fmla="*/ 0 h 1437866"/>
                <a:gd name="connsiteX0" fmla="*/ 397963 w 1010007"/>
                <a:gd name="connsiteY0" fmla="*/ 0 h 1437866"/>
                <a:gd name="connsiteX1" fmla="*/ 696792 w 1010007"/>
                <a:gd name="connsiteY1" fmla="*/ 220734 h 1437866"/>
                <a:gd name="connsiteX2" fmla="*/ 702251 w 1010007"/>
                <a:gd name="connsiteY2" fmla="*/ 269814 h 1437866"/>
                <a:gd name="connsiteX3" fmla="*/ 704679 w 1010007"/>
                <a:gd name="connsiteY3" fmla="*/ 271911 h 1437866"/>
                <a:gd name="connsiteX4" fmla="*/ 906998 w 1010007"/>
                <a:gd name="connsiteY4" fmla="*/ 1424285 h 1437866"/>
                <a:gd name="connsiteX5" fmla="*/ 899385 w 1010007"/>
                <a:gd name="connsiteY5" fmla="*/ 1437866 h 1437866"/>
                <a:gd name="connsiteX6" fmla="*/ 457272 w 1010007"/>
                <a:gd name="connsiteY6" fmla="*/ 1218550 h 1437866"/>
                <a:gd name="connsiteX7" fmla="*/ 464999 w 1010007"/>
                <a:gd name="connsiteY7" fmla="*/ 1205025 h 1437866"/>
                <a:gd name="connsiteX8" fmla="*/ 593482 w 1010007"/>
                <a:gd name="connsiteY8" fmla="*/ 652984 h 1437866"/>
                <a:gd name="connsiteX9" fmla="*/ 586238 w 1010007"/>
                <a:gd name="connsiteY9" fmla="*/ 533605 h 1437866"/>
                <a:gd name="connsiteX10" fmla="*/ 546499 w 1010007"/>
                <a:gd name="connsiteY10" fmla="*/ 558552 h 1437866"/>
                <a:gd name="connsiteX11" fmla="*/ 350520 w 1010007"/>
                <a:gd name="connsiteY11" fmla="*/ 604100 h 1437866"/>
                <a:gd name="connsiteX12" fmla="*/ 0 w 1010007"/>
                <a:gd name="connsiteY12" fmla="*/ 337400 h 1437866"/>
                <a:gd name="connsiteX13" fmla="*/ 102665 w 1010007"/>
                <a:gd name="connsiteY13" fmla="*/ 148815 h 1437866"/>
                <a:gd name="connsiteX14" fmla="*/ 144709 w 1010007"/>
                <a:gd name="connsiteY14" fmla="*/ 122421 h 1437866"/>
                <a:gd name="connsiteX15" fmla="*/ 397963 w 1010007"/>
                <a:gd name="connsiteY15" fmla="*/ 0 h 1437866"/>
                <a:gd name="connsiteX0" fmla="*/ 397963 w 1010007"/>
                <a:gd name="connsiteY0" fmla="*/ 0 h 1437866"/>
                <a:gd name="connsiteX1" fmla="*/ 696792 w 1010007"/>
                <a:gd name="connsiteY1" fmla="*/ 220734 h 1437866"/>
                <a:gd name="connsiteX2" fmla="*/ 702251 w 1010007"/>
                <a:gd name="connsiteY2" fmla="*/ 269814 h 1437866"/>
                <a:gd name="connsiteX3" fmla="*/ 704679 w 1010007"/>
                <a:gd name="connsiteY3" fmla="*/ 271911 h 1437866"/>
                <a:gd name="connsiteX4" fmla="*/ 906998 w 1010007"/>
                <a:gd name="connsiteY4" fmla="*/ 1424285 h 1437866"/>
                <a:gd name="connsiteX5" fmla="*/ 899385 w 1010007"/>
                <a:gd name="connsiteY5" fmla="*/ 1437866 h 1437866"/>
                <a:gd name="connsiteX6" fmla="*/ 457272 w 1010007"/>
                <a:gd name="connsiteY6" fmla="*/ 1218550 h 1437866"/>
                <a:gd name="connsiteX7" fmla="*/ 464999 w 1010007"/>
                <a:gd name="connsiteY7" fmla="*/ 1205025 h 1437866"/>
                <a:gd name="connsiteX8" fmla="*/ 593482 w 1010007"/>
                <a:gd name="connsiteY8" fmla="*/ 652984 h 1437866"/>
                <a:gd name="connsiteX9" fmla="*/ 586238 w 1010007"/>
                <a:gd name="connsiteY9" fmla="*/ 533605 h 1437866"/>
                <a:gd name="connsiteX10" fmla="*/ 546499 w 1010007"/>
                <a:gd name="connsiteY10" fmla="*/ 558552 h 1437866"/>
                <a:gd name="connsiteX11" fmla="*/ 350520 w 1010007"/>
                <a:gd name="connsiteY11" fmla="*/ 604100 h 1437866"/>
                <a:gd name="connsiteX12" fmla="*/ 0 w 1010007"/>
                <a:gd name="connsiteY12" fmla="*/ 337400 h 1437866"/>
                <a:gd name="connsiteX13" fmla="*/ 102665 w 1010007"/>
                <a:gd name="connsiteY13" fmla="*/ 148815 h 1437866"/>
                <a:gd name="connsiteX14" fmla="*/ 397963 w 1010007"/>
                <a:gd name="connsiteY14" fmla="*/ 0 h 1437866"/>
                <a:gd name="connsiteX0" fmla="*/ 397963 w 1010007"/>
                <a:gd name="connsiteY0" fmla="*/ 29 h 1437895"/>
                <a:gd name="connsiteX1" fmla="*/ 696792 w 1010007"/>
                <a:gd name="connsiteY1" fmla="*/ 220763 h 1437895"/>
                <a:gd name="connsiteX2" fmla="*/ 702251 w 1010007"/>
                <a:gd name="connsiteY2" fmla="*/ 269843 h 1437895"/>
                <a:gd name="connsiteX3" fmla="*/ 704679 w 1010007"/>
                <a:gd name="connsiteY3" fmla="*/ 271940 h 1437895"/>
                <a:gd name="connsiteX4" fmla="*/ 906998 w 1010007"/>
                <a:gd name="connsiteY4" fmla="*/ 1424314 h 1437895"/>
                <a:gd name="connsiteX5" fmla="*/ 899385 w 1010007"/>
                <a:gd name="connsiteY5" fmla="*/ 1437895 h 1437895"/>
                <a:gd name="connsiteX6" fmla="*/ 457272 w 1010007"/>
                <a:gd name="connsiteY6" fmla="*/ 1218579 h 1437895"/>
                <a:gd name="connsiteX7" fmla="*/ 464999 w 1010007"/>
                <a:gd name="connsiteY7" fmla="*/ 1205054 h 1437895"/>
                <a:gd name="connsiteX8" fmla="*/ 593482 w 1010007"/>
                <a:gd name="connsiteY8" fmla="*/ 653013 h 1437895"/>
                <a:gd name="connsiteX9" fmla="*/ 586238 w 1010007"/>
                <a:gd name="connsiteY9" fmla="*/ 533634 h 1437895"/>
                <a:gd name="connsiteX10" fmla="*/ 546499 w 1010007"/>
                <a:gd name="connsiteY10" fmla="*/ 558581 h 1437895"/>
                <a:gd name="connsiteX11" fmla="*/ 350520 w 1010007"/>
                <a:gd name="connsiteY11" fmla="*/ 604129 h 1437895"/>
                <a:gd name="connsiteX12" fmla="*/ 0 w 1010007"/>
                <a:gd name="connsiteY12" fmla="*/ 337429 h 1437895"/>
                <a:gd name="connsiteX13" fmla="*/ 102665 w 1010007"/>
                <a:gd name="connsiteY13" fmla="*/ 148844 h 1437895"/>
                <a:gd name="connsiteX14" fmla="*/ 397963 w 1010007"/>
                <a:gd name="connsiteY14" fmla="*/ 29 h 1437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0007" h="1437895">
                  <a:moveTo>
                    <a:pt x="397963" y="29"/>
                  </a:moveTo>
                  <a:cubicBezTo>
                    <a:pt x="570215" y="-1951"/>
                    <a:pt x="668349" y="94791"/>
                    <a:pt x="696792" y="220763"/>
                  </a:cubicBezTo>
                  <a:lnTo>
                    <a:pt x="702251" y="269843"/>
                  </a:lnTo>
                  <a:lnTo>
                    <a:pt x="704679" y="271940"/>
                  </a:lnTo>
                  <a:cubicBezTo>
                    <a:pt x="1009006" y="562372"/>
                    <a:pt x="1103776" y="1027636"/>
                    <a:pt x="906998" y="1424314"/>
                  </a:cubicBezTo>
                  <a:lnTo>
                    <a:pt x="899385" y="1437895"/>
                  </a:lnTo>
                  <a:lnTo>
                    <a:pt x="457272" y="1218579"/>
                  </a:lnTo>
                  <a:lnTo>
                    <a:pt x="464999" y="1205054"/>
                  </a:lnTo>
                  <a:cubicBezTo>
                    <a:pt x="551266" y="1031151"/>
                    <a:pt x="594077" y="842013"/>
                    <a:pt x="593482" y="653013"/>
                  </a:cubicBezTo>
                  <a:lnTo>
                    <a:pt x="586238" y="533634"/>
                  </a:lnTo>
                  <a:lnTo>
                    <a:pt x="546499" y="558581"/>
                  </a:lnTo>
                  <a:cubicBezTo>
                    <a:pt x="490556" y="587338"/>
                    <a:pt x="423115" y="604129"/>
                    <a:pt x="350520" y="604129"/>
                  </a:cubicBezTo>
                  <a:cubicBezTo>
                    <a:pt x="156933" y="604129"/>
                    <a:pt x="0" y="484723"/>
                    <a:pt x="0" y="337429"/>
                  </a:cubicBezTo>
                  <a:cubicBezTo>
                    <a:pt x="0" y="263782"/>
                    <a:pt x="39233" y="197107"/>
                    <a:pt x="102665" y="148844"/>
                  </a:cubicBezTo>
                  <a:cubicBezTo>
                    <a:pt x="201098" y="99239"/>
                    <a:pt x="225711" y="2009"/>
                    <a:pt x="397963" y="2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E7FCDCB6-777C-4A72-AD2F-32048FB433AC}"/>
                </a:ext>
              </a:extLst>
            </p:cNvPr>
            <p:cNvSpPr/>
            <p:nvPr/>
          </p:nvSpPr>
          <p:spPr>
            <a:xfrm rot="5400000">
              <a:off x="1567637" y="3914237"/>
              <a:ext cx="1615889" cy="2045876"/>
            </a:xfrm>
            <a:custGeom>
              <a:avLst/>
              <a:gdLst>
                <a:gd name="connsiteX0" fmla="*/ 636 w 1615889"/>
                <a:gd name="connsiteY0" fmla="*/ 1613531 h 2045876"/>
                <a:gd name="connsiteX1" fmla="*/ 6679 w 1615889"/>
                <a:gd name="connsiteY1" fmla="*/ 1546169 h 2045876"/>
                <a:gd name="connsiteX2" fmla="*/ 228689 w 1615889"/>
                <a:gd name="connsiteY2" fmla="*/ 1363629 h 2045876"/>
                <a:gd name="connsiteX3" fmla="*/ 273458 w 1615889"/>
                <a:gd name="connsiteY3" fmla="*/ 1355299 h 2045876"/>
                <a:gd name="connsiteX4" fmla="*/ 268984 w 1615889"/>
                <a:gd name="connsiteY4" fmla="*/ 1338252 h 2045876"/>
                <a:gd name="connsiteX5" fmla="*/ 237031 w 1615889"/>
                <a:gd name="connsiteY5" fmla="*/ 1020994 h 2045876"/>
                <a:gd name="connsiteX6" fmla="*/ 671106 w 1615889"/>
                <a:gd name="connsiteY6" fmla="*/ 37954 h 2045876"/>
                <a:gd name="connsiteX7" fmla="*/ 752001 w 1615889"/>
                <a:gd name="connsiteY7" fmla="*/ 258 h 2045876"/>
                <a:gd name="connsiteX8" fmla="*/ 755554 w 1615889"/>
                <a:gd name="connsiteY8" fmla="*/ 0 h 2045876"/>
                <a:gd name="connsiteX9" fmla="*/ 1451831 w 1615889"/>
                <a:gd name="connsiteY9" fmla="*/ 815228 h 2045876"/>
                <a:gd name="connsiteX10" fmla="*/ 1464891 w 1615889"/>
                <a:gd name="connsiteY10" fmla="*/ 1001334 h 2045876"/>
                <a:gd name="connsiteX11" fmla="*/ 1525838 w 1615889"/>
                <a:gd name="connsiteY11" fmla="*/ 1001333 h 2045876"/>
                <a:gd name="connsiteX12" fmla="*/ 1615889 w 1615889"/>
                <a:gd name="connsiteY12" fmla="*/ 1091384 h 2045876"/>
                <a:gd name="connsiteX13" fmla="*/ 1615889 w 1615889"/>
                <a:gd name="connsiteY13" fmla="*/ 1145303 h 2045876"/>
                <a:gd name="connsiteX14" fmla="*/ 1525838 w 1615889"/>
                <a:gd name="connsiteY14" fmla="*/ 1235354 h 2045876"/>
                <a:gd name="connsiteX15" fmla="*/ 1448636 w 1615889"/>
                <a:gd name="connsiteY15" fmla="*/ 1235354 h 2045876"/>
                <a:gd name="connsiteX16" fmla="*/ 1434318 w 1615889"/>
                <a:gd name="connsiteY16" fmla="*/ 1324606 h 2045876"/>
                <a:gd name="connsiteX17" fmla="*/ 1032197 w 1615889"/>
                <a:gd name="connsiteY17" fmla="*/ 1961753 h 2045876"/>
                <a:gd name="connsiteX18" fmla="*/ 992405 w 1615889"/>
                <a:gd name="connsiteY18" fmla="*/ 1979498 h 2045876"/>
                <a:gd name="connsiteX19" fmla="*/ 967480 w 1615889"/>
                <a:gd name="connsiteY19" fmla="*/ 1994986 h 2045876"/>
                <a:gd name="connsiteX20" fmla="*/ 913250 w 1615889"/>
                <a:gd name="connsiteY20" fmla="*/ 2014796 h 2045876"/>
                <a:gd name="connsiteX21" fmla="*/ 898788 w 1615889"/>
                <a:gd name="connsiteY21" fmla="*/ 2021245 h 2045876"/>
                <a:gd name="connsiteX22" fmla="*/ 890801 w 1615889"/>
                <a:gd name="connsiteY22" fmla="*/ 2022996 h 2045876"/>
                <a:gd name="connsiteX23" fmla="*/ 887484 w 1615889"/>
                <a:gd name="connsiteY23" fmla="*/ 2024208 h 2045876"/>
                <a:gd name="connsiteX24" fmla="*/ 872879 w 1615889"/>
                <a:gd name="connsiteY24" fmla="*/ 2026925 h 2045876"/>
                <a:gd name="connsiteX25" fmla="*/ 828220 w 1615889"/>
                <a:gd name="connsiteY25" fmla="*/ 2036717 h 2045876"/>
                <a:gd name="connsiteX26" fmla="*/ 815171 w 1615889"/>
                <a:gd name="connsiteY26" fmla="*/ 2037663 h 2045876"/>
                <a:gd name="connsiteX27" fmla="*/ 795428 w 1615889"/>
                <a:gd name="connsiteY27" fmla="*/ 2041337 h 2045876"/>
                <a:gd name="connsiteX28" fmla="*/ 472517 w 1615889"/>
                <a:gd name="connsiteY28" fmla="*/ 2013269 h 2045876"/>
                <a:gd name="connsiteX29" fmla="*/ 636 w 1615889"/>
                <a:gd name="connsiteY29" fmla="*/ 1613531 h 2045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615889" h="2045876">
                  <a:moveTo>
                    <a:pt x="636" y="1613531"/>
                  </a:moveTo>
                  <a:cubicBezTo>
                    <a:pt x="-1139" y="1590774"/>
                    <a:pt x="772" y="1568216"/>
                    <a:pt x="6679" y="1546169"/>
                  </a:cubicBezTo>
                  <a:cubicBezTo>
                    <a:pt x="30308" y="1457983"/>
                    <a:pt x="113419" y="1394683"/>
                    <a:pt x="228689" y="1363629"/>
                  </a:cubicBezTo>
                  <a:lnTo>
                    <a:pt x="273458" y="1355299"/>
                  </a:lnTo>
                  <a:lnTo>
                    <a:pt x="268984" y="1338252"/>
                  </a:lnTo>
                  <a:cubicBezTo>
                    <a:pt x="248218" y="1238030"/>
                    <a:pt x="237031" y="1131473"/>
                    <a:pt x="237031" y="1020994"/>
                  </a:cubicBezTo>
                  <a:cubicBezTo>
                    <a:pt x="237031" y="579077"/>
                    <a:pt x="416018" y="199915"/>
                    <a:pt x="671106" y="37954"/>
                  </a:cubicBezTo>
                  <a:lnTo>
                    <a:pt x="752001" y="258"/>
                  </a:lnTo>
                  <a:lnTo>
                    <a:pt x="755554" y="0"/>
                  </a:lnTo>
                  <a:cubicBezTo>
                    <a:pt x="1099007" y="0"/>
                    <a:pt x="1385559" y="349978"/>
                    <a:pt x="1451831" y="815228"/>
                  </a:cubicBezTo>
                  <a:lnTo>
                    <a:pt x="1464891" y="1001334"/>
                  </a:lnTo>
                  <a:lnTo>
                    <a:pt x="1525838" y="1001333"/>
                  </a:lnTo>
                  <a:cubicBezTo>
                    <a:pt x="1575572" y="1001333"/>
                    <a:pt x="1615889" y="1041650"/>
                    <a:pt x="1615889" y="1091384"/>
                  </a:cubicBezTo>
                  <a:lnTo>
                    <a:pt x="1615889" y="1145303"/>
                  </a:lnTo>
                  <a:cubicBezTo>
                    <a:pt x="1615889" y="1195037"/>
                    <a:pt x="1575572" y="1235354"/>
                    <a:pt x="1525838" y="1235354"/>
                  </a:cubicBezTo>
                  <a:lnTo>
                    <a:pt x="1448636" y="1235354"/>
                  </a:lnTo>
                  <a:lnTo>
                    <a:pt x="1434318" y="1324606"/>
                  </a:lnTo>
                  <a:cubicBezTo>
                    <a:pt x="1372021" y="1612340"/>
                    <a:pt x="1223512" y="1845507"/>
                    <a:pt x="1032197" y="1961753"/>
                  </a:cubicBezTo>
                  <a:lnTo>
                    <a:pt x="992405" y="1979498"/>
                  </a:lnTo>
                  <a:lnTo>
                    <a:pt x="967480" y="1994986"/>
                  </a:lnTo>
                  <a:lnTo>
                    <a:pt x="913250" y="2014796"/>
                  </a:lnTo>
                  <a:lnTo>
                    <a:pt x="898788" y="2021245"/>
                  </a:lnTo>
                  <a:lnTo>
                    <a:pt x="890801" y="2022996"/>
                  </a:lnTo>
                  <a:lnTo>
                    <a:pt x="887484" y="2024208"/>
                  </a:lnTo>
                  <a:lnTo>
                    <a:pt x="872879" y="2026925"/>
                  </a:lnTo>
                  <a:lnTo>
                    <a:pt x="828220" y="2036717"/>
                  </a:lnTo>
                  <a:lnTo>
                    <a:pt x="815171" y="2037663"/>
                  </a:lnTo>
                  <a:lnTo>
                    <a:pt x="795428" y="2041337"/>
                  </a:lnTo>
                  <a:cubicBezTo>
                    <a:pt x="698197" y="2052190"/>
                    <a:pt x="586718" y="2043869"/>
                    <a:pt x="472517" y="2013269"/>
                  </a:cubicBezTo>
                  <a:cubicBezTo>
                    <a:pt x="206049" y="1941869"/>
                    <a:pt x="13060" y="1772831"/>
                    <a:pt x="636" y="161353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8E1A7976-5C7F-48EA-9A20-302DD4CF4589}"/>
                </a:ext>
              </a:extLst>
            </p:cNvPr>
            <p:cNvSpPr/>
            <p:nvPr/>
          </p:nvSpPr>
          <p:spPr>
            <a:xfrm>
              <a:off x="1210290" y="3341369"/>
              <a:ext cx="438461" cy="308611"/>
            </a:xfrm>
            <a:custGeom>
              <a:avLst/>
              <a:gdLst>
                <a:gd name="connsiteX0" fmla="*/ 253533 w 438461"/>
                <a:gd name="connsiteY0" fmla="*/ 1285 h 308611"/>
                <a:gd name="connsiteX1" fmla="*/ 317344 w 438461"/>
                <a:gd name="connsiteY1" fmla="*/ 22743 h 308611"/>
                <a:gd name="connsiteX2" fmla="*/ 353666 w 438461"/>
                <a:gd name="connsiteY2" fmla="*/ 43713 h 308611"/>
                <a:gd name="connsiteX3" fmla="*/ 437177 w 438461"/>
                <a:gd name="connsiteY3" fmla="*/ 211490 h 308611"/>
                <a:gd name="connsiteX4" fmla="*/ 417102 w 438461"/>
                <a:gd name="connsiteY4" fmla="*/ 271189 h 308611"/>
                <a:gd name="connsiteX5" fmla="*/ 347573 w 438461"/>
                <a:gd name="connsiteY5" fmla="*/ 296621 h 308611"/>
                <a:gd name="connsiteX6" fmla="*/ 243339 w 438461"/>
                <a:gd name="connsiteY6" fmla="*/ 308611 h 308611"/>
                <a:gd name="connsiteX7" fmla="*/ 47360 w 438461"/>
                <a:gd name="connsiteY7" fmla="*/ 263063 h 308611"/>
                <a:gd name="connsiteX8" fmla="*/ 0 w 438461"/>
                <a:gd name="connsiteY8" fmla="*/ 233331 h 308611"/>
                <a:gd name="connsiteX9" fmla="*/ 85756 w 438461"/>
                <a:gd name="connsiteY9" fmla="*/ 84796 h 308611"/>
                <a:gd name="connsiteX10" fmla="*/ 253533 w 438461"/>
                <a:gd name="connsiteY10" fmla="*/ 1285 h 308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461" h="308611">
                  <a:moveTo>
                    <a:pt x="253533" y="1285"/>
                  </a:moveTo>
                  <a:cubicBezTo>
                    <a:pt x="275388" y="3997"/>
                    <a:pt x="297072" y="11039"/>
                    <a:pt x="317344" y="22743"/>
                  </a:cubicBezTo>
                  <a:lnTo>
                    <a:pt x="353666" y="43713"/>
                  </a:lnTo>
                  <a:cubicBezTo>
                    <a:pt x="414481" y="78825"/>
                    <a:pt x="445312" y="145926"/>
                    <a:pt x="437177" y="211490"/>
                  </a:cubicBezTo>
                  <a:lnTo>
                    <a:pt x="417102" y="271189"/>
                  </a:lnTo>
                  <a:lnTo>
                    <a:pt x="347573" y="296621"/>
                  </a:lnTo>
                  <a:cubicBezTo>
                    <a:pt x="314646" y="304413"/>
                    <a:pt x="279637" y="308611"/>
                    <a:pt x="243339" y="308611"/>
                  </a:cubicBezTo>
                  <a:cubicBezTo>
                    <a:pt x="170744" y="308611"/>
                    <a:pt x="103303" y="291820"/>
                    <a:pt x="47360" y="263063"/>
                  </a:cubicBezTo>
                  <a:lnTo>
                    <a:pt x="0" y="233331"/>
                  </a:lnTo>
                  <a:lnTo>
                    <a:pt x="85756" y="84796"/>
                  </a:lnTo>
                  <a:cubicBezTo>
                    <a:pt x="120868" y="23981"/>
                    <a:pt x="187969" y="-6850"/>
                    <a:pt x="253533" y="128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C253CD5F-356E-40ED-9315-0EDE487D9470}"/>
                </a:ext>
              </a:extLst>
            </p:cNvPr>
            <p:cNvSpPr/>
            <p:nvPr/>
          </p:nvSpPr>
          <p:spPr>
            <a:xfrm rot="5400000">
              <a:off x="2464395" y="3722701"/>
              <a:ext cx="1030261" cy="2317387"/>
            </a:xfrm>
            <a:custGeom>
              <a:avLst/>
              <a:gdLst>
                <a:gd name="connsiteX0" fmla="*/ 0 w 1030261"/>
                <a:gd name="connsiteY0" fmla="*/ 1749997 h 2317387"/>
                <a:gd name="connsiteX1" fmla="*/ 151586 w 1030261"/>
                <a:gd name="connsiteY1" fmla="*/ 1091319 h 2317387"/>
                <a:gd name="connsiteX2" fmla="*/ 178125 w 1030261"/>
                <a:gd name="connsiteY2" fmla="*/ 1050518 h 2317387"/>
                <a:gd name="connsiteX3" fmla="*/ 196078 w 1030261"/>
                <a:gd name="connsiteY3" fmla="*/ 942183 h 2317387"/>
                <a:gd name="connsiteX4" fmla="*/ 232491 w 1030261"/>
                <a:gd name="connsiteY4" fmla="*/ 786550 h 2317387"/>
                <a:gd name="connsiteX5" fmla="*/ 713560 w 1030261"/>
                <a:gd name="connsiteY5" fmla="*/ 114 h 2317387"/>
                <a:gd name="connsiteX6" fmla="*/ 725438 w 1030261"/>
                <a:gd name="connsiteY6" fmla="*/ 0 h 2317387"/>
                <a:gd name="connsiteX7" fmla="*/ 711532 w 1030261"/>
                <a:gd name="connsiteY7" fmla="*/ 29810 h 2317387"/>
                <a:gd name="connsiteX8" fmla="*/ 649578 w 1030261"/>
                <a:gd name="connsiteY8" fmla="*/ 183087 h 2317387"/>
                <a:gd name="connsiteX9" fmla="*/ 695740 w 1030261"/>
                <a:gd name="connsiteY9" fmla="*/ 135421 h 2317387"/>
                <a:gd name="connsiteX10" fmla="*/ 808451 w 1030261"/>
                <a:gd name="connsiteY10" fmla="*/ 69126 h 2317387"/>
                <a:gd name="connsiteX11" fmla="*/ 820329 w 1030261"/>
                <a:gd name="connsiteY11" fmla="*/ 69012 h 2317387"/>
                <a:gd name="connsiteX12" fmla="*/ 806423 w 1030261"/>
                <a:gd name="connsiteY12" fmla="*/ 98822 h 2317387"/>
                <a:gd name="connsiteX13" fmla="*/ 663088 w 1030261"/>
                <a:gd name="connsiteY13" fmla="*/ 474763 h 2317387"/>
                <a:gd name="connsiteX14" fmla="*/ 583923 w 1030261"/>
                <a:gd name="connsiteY14" fmla="*/ 736112 h 2317387"/>
                <a:gd name="connsiteX15" fmla="*/ 626758 w 1030261"/>
                <a:gd name="connsiteY15" fmla="*/ 740767 h 2317387"/>
                <a:gd name="connsiteX16" fmla="*/ 915891 w 1030261"/>
                <a:gd name="connsiteY16" fmla="*/ 903373 h 2317387"/>
                <a:gd name="connsiteX17" fmla="*/ 995835 w 1030261"/>
                <a:gd name="connsiteY17" fmla="*/ 998129 h 2317387"/>
                <a:gd name="connsiteX18" fmla="*/ 1015822 w 1030261"/>
                <a:gd name="connsiteY18" fmla="*/ 1090627 h 2317387"/>
                <a:gd name="connsiteX19" fmla="*/ 1030261 w 1030261"/>
                <a:gd name="connsiteY19" fmla="*/ 1296393 h 2317387"/>
                <a:gd name="connsiteX20" fmla="*/ 319545 w 1030261"/>
                <a:gd name="connsiteY20" fmla="*/ 2317387 h 2317387"/>
                <a:gd name="connsiteX21" fmla="*/ 315992 w 1030261"/>
                <a:gd name="connsiteY21" fmla="*/ 2317129 h 2317387"/>
                <a:gd name="connsiteX22" fmla="*/ 235097 w 1030261"/>
                <a:gd name="connsiteY22" fmla="*/ 2279433 h 2317387"/>
                <a:gd name="connsiteX23" fmla="*/ 59657 w 1030261"/>
                <a:gd name="connsiteY23" fmla="*/ 2119650 h 2317387"/>
                <a:gd name="connsiteX24" fmla="*/ 35127 w 1030261"/>
                <a:gd name="connsiteY24" fmla="*/ 2084544 h 2317387"/>
                <a:gd name="connsiteX25" fmla="*/ 36427 w 1030261"/>
                <a:gd name="connsiteY25" fmla="*/ 2084302 h 2317387"/>
                <a:gd name="connsiteX26" fmla="*/ 31953 w 1030261"/>
                <a:gd name="connsiteY26" fmla="*/ 2067255 h 2317387"/>
                <a:gd name="connsiteX27" fmla="*/ 0 w 1030261"/>
                <a:gd name="connsiteY27" fmla="*/ 1749997 h 2317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30261" h="2317387">
                  <a:moveTo>
                    <a:pt x="0" y="1749997"/>
                  </a:moveTo>
                  <a:cubicBezTo>
                    <a:pt x="0" y="1501419"/>
                    <a:pt x="56633" y="1272697"/>
                    <a:pt x="151586" y="1091319"/>
                  </a:cubicBezTo>
                  <a:lnTo>
                    <a:pt x="178125" y="1050518"/>
                  </a:lnTo>
                  <a:lnTo>
                    <a:pt x="196078" y="942183"/>
                  </a:lnTo>
                  <a:cubicBezTo>
                    <a:pt x="206256" y="891229"/>
                    <a:pt x="218382" y="839208"/>
                    <a:pt x="232491" y="786550"/>
                  </a:cubicBezTo>
                  <a:cubicBezTo>
                    <a:pt x="345368" y="365286"/>
                    <a:pt x="547830" y="42828"/>
                    <a:pt x="713560" y="114"/>
                  </a:cubicBezTo>
                  <a:lnTo>
                    <a:pt x="725438" y="0"/>
                  </a:lnTo>
                  <a:lnTo>
                    <a:pt x="711532" y="29810"/>
                  </a:lnTo>
                  <a:lnTo>
                    <a:pt x="649578" y="183087"/>
                  </a:lnTo>
                  <a:lnTo>
                    <a:pt x="695740" y="135421"/>
                  </a:lnTo>
                  <a:cubicBezTo>
                    <a:pt x="734186" y="101199"/>
                    <a:pt x="772197" y="78469"/>
                    <a:pt x="808451" y="69126"/>
                  </a:cubicBezTo>
                  <a:lnTo>
                    <a:pt x="820329" y="69012"/>
                  </a:lnTo>
                  <a:lnTo>
                    <a:pt x="806423" y="98822"/>
                  </a:lnTo>
                  <a:cubicBezTo>
                    <a:pt x="757810" y="212124"/>
                    <a:pt x="709495" y="338488"/>
                    <a:pt x="663088" y="474763"/>
                  </a:cubicBezTo>
                  <a:lnTo>
                    <a:pt x="583923" y="736112"/>
                  </a:lnTo>
                  <a:lnTo>
                    <a:pt x="626758" y="740767"/>
                  </a:lnTo>
                  <a:cubicBezTo>
                    <a:pt x="732632" y="764007"/>
                    <a:pt x="830818" y="820807"/>
                    <a:pt x="915891" y="903373"/>
                  </a:cubicBezTo>
                  <a:lnTo>
                    <a:pt x="995835" y="998129"/>
                  </a:lnTo>
                  <a:lnTo>
                    <a:pt x="1015822" y="1090627"/>
                  </a:lnTo>
                  <a:cubicBezTo>
                    <a:pt x="1025289" y="1157091"/>
                    <a:pt x="1030261" y="1225908"/>
                    <a:pt x="1030261" y="1296393"/>
                  </a:cubicBezTo>
                  <a:cubicBezTo>
                    <a:pt x="1030261" y="1860273"/>
                    <a:pt x="712062" y="2317387"/>
                    <a:pt x="319545" y="2317387"/>
                  </a:cubicBezTo>
                  <a:lnTo>
                    <a:pt x="315992" y="2317129"/>
                  </a:lnTo>
                  <a:lnTo>
                    <a:pt x="235097" y="2279433"/>
                  </a:lnTo>
                  <a:cubicBezTo>
                    <a:pt x="171325" y="2238943"/>
                    <a:pt x="112309" y="2184877"/>
                    <a:pt x="59657" y="2119650"/>
                  </a:cubicBezTo>
                  <a:lnTo>
                    <a:pt x="35127" y="2084544"/>
                  </a:lnTo>
                  <a:lnTo>
                    <a:pt x="36427" y="2084302"/>
                  </a:lnTo>
                  <a:lnTo>
                    <a:pt x="31953" y="2067255"/>
                  </a:lnTo>
                  <a:cubicBezTo>
                    <a:pt x="11187" y="1967033"/>
                    <a:pt x="0" y="1860476"/>
                    <a:pt x="0" y="17499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0E877142-2AB1-4999-84C4-542437D16E77}"/>
                </a:ext>
              </a:extLst>
            </p:cNvPr>
            <p:cNvSpPr/>
            <p:nvPr/>
          </p:nvSpPr>
          <p:spPr>
            <a:xfrm rot="11479964">
              <a:off x="2202177" y="4514896"/>
              <a:ext cx="980314" cy="667313"/>
            </a:xfrm>
            <a:custGeom>
              <a:avLst/>
              <a:gdLst>
                <a:gd name="connsiteX0" fmla="*/ 228669 w 1090292"/>
                <a:gd name="connsiteY0" fmla="*/ 174834 h 637484"/>
                <a:gd name="connsiteX1" fmla="*/ 141252 w 1090292"/>
                <a:gd name="connsiteY1" fmla="*/ 87417 h 637484"/>
                <a:gd name="connsiteX2" fmla="*/ 228669 w 1090292"/>
                <a:gd name="connsiteY2" fmla="*/ 0 h 637484"/>
                <a:gd name="connsiteX3" fmla="*/ 184960 w 1090292"/>
                <a:gd name="connsiteY3" fmla="*/ 87417 h 637484"/>
                <a:gd name="connsiteX4" fmla="*/ 228669 w 1090292"/>
                <a:gd name="connsiteY4" fmla="*/ 174834 h 637484"/>
                <a:gd name="connsiteX5" fmla="*/ 511172 w 1090292"/>
                <a:gd name="connsiteY5" fmla="*/ 174834 h 637484"/>
                <a:gd name="connsiteX6" fmla="*/ 423755 w 1090292"/>
                <a:gd name="connsiteY6" fmla="*/ 87417 h 637484"/>
                <a:gd name="connsiteX7" fmla="*/ 511172 w 1090292"/>
                <a:gd name="connsiteY7" fmla="*/ 0 h 637484"/>
                <a:gd name="connsiteX8" fmla="*/ 467464 w 1090292"/>
                <a:gd name="connsiteY8" fmla="*/ 87417 h 637484"/>
                <a:gd name="connsiteX9" fmla="*/ 511172 w 1090292"/>
                <a:gd name="connsiteY9" fmla="*/ 174834 h 637484"/>
                <a:gd name="connsiteX10" fmla="*/ 807789 w 1090292"/>
                <a:gd name="connsiteY10" fmla="*/ 174834 h 637484"/>
                <a:gd name="connsiteX11" fmla="*/ 720372 w 1090292"/>
                <a:gd name="connsiteY11" fmla="*/ 87417 h 637484"/>
                <a:gd name="connsiteX12" fmla="*/ 807789 w 1090292"/>
                <a:gd name="connsiteY12" fmla="*/ 0 h 637484"/>
                <a:gd name="connsiteX13" fmla="*/ 764080 w 1090292"/>
                <a:gd name="connsiteY13" fmla="*/ 87417 h 637484"/>
                <a:gd name="connsiteX14" fmla="*/ 807789 w 1090292"/>
                <a:gd name="connsiteY14" fmla="*/ 174834 h 637484"/>
                <a:gd name="connsiteX15" fmla="*/ 1090292 w 1090292"/>
                <a:gd name="connsiteY15" fmla="*/ 174834 h 637484"/>
                <a:gd name="connsiteX16" fmla="*/ 1002875 w 1090292"/>
                <a:gd name="connsiteY16" fmla="*/ 87417 h 637484"/>
                <a:gd name="connsiteX17" fmla="*/ 1090292 w 1090292"/>
                <a:gd name="connsiteY17" fmla="*/ 0 h 637484"/>
                <a:gd name="connsiteX18" fmla="*/ 1046584 w 1090292"/>
                <a:gd name="connsiteY18" fmla="*/ 87417 h 637484"/>
                <a:gd name="connsiteX19" fmla="*/ 1090292 w 1090292"/>
                <a:gd name="connsiteY19" fmla="*/ 174834 h 637484"/>
                <a:gd name="connsiteX20" fmla="*/ 87417 w 1090292"/>
                <a:gd name="connsiteY20" fmla="*/ 266955 h 637484"/>
                <a:gd name="connsiteX21" fmla="*/ 0 w 1090292"/>
                <a:gd name="connsiteY21" fmla="*/ 179538 h 637484"/>
                <a:gd name="connsiteX22" fmla="*/ 87417 w 1090292"/>
                <a:gd name="connsiteY22" fmla="*/ 92121 h 637484"/>
                <a:gd name="connsiteX23" fmla="*/ 43709 w 1090292"/>
                <a:gd name="connsiteY23" fmla="*/ 179538 h 637484"/>
                <a:gd name="connsiteX24" fmla="*/ 87417 w 1090292"/>
                <a:gd name="connsiteY24" fmla="*/ 266955 h 637484"/>
                <a:gd name="connsiteX25" fmla="*/ 369920 w 1090292"/>
                <a:gd name="connsiteY25" fmla="*/ 266955 h 637484"/>
                <a:gd name="connsiteX26" fmla="*/ 282503 w 1090292"/>
                <a:gd name="connsiteY26" fmla="*/ 179538 h 637484"/>
                <a:gd name="connsiteX27" fmla="*/ 369920 w 1090292"/>
                <a:gd name="connsiteY27" fmla="*/ 92121 h 637484"/>
                <a:gd name="connsiteX28" fmla="*/ 326212 w 1090292"/>
                <a:gd name="connsiteY28" fmla="*/ 179538 h 637484"/>
                <a:gd name="connsiteX29" fmla="*/ 369920 w 1090292"/>
                <a:gd name="connsiteY29" fmla="*/ 266955 h 637484"/>
                <a:gd name="connsiteX30" fmla="*/ 666537 w 1090292"/>
                <a:gd name="connsiteY30" fmla="*/ 266955 h 637484"/>
                <a:gd name="connsiteX31" fmla="*/ 579120 w 1090292"/>
                <a:gd name="connsiteY31" fmla="*/ 179538 h 637484"/>
                <a:gd name="connsiteX32" fmla="*/ 666537 w 1090292"/>
                <a:gd name="connsiteY32" fmla="*/ 92121 h 637484"/>
                <a:gd name="connsiteX33" fmla="*/ 622829 w 1090292"/>
                <a:gd name="connsiteY33" fmla="*/ 179538 h 637484"/>
                <a:gd name="connsiteX34" fmla="*/ 666537 w 1090292"/>
                <a:gd name="connsiteY34" fmla="*/ 266955 h 637484"/>
                <a:gd name="connsiteX35" fmla="*/ 949040 w 1090292"/>
                <a:gd name="connsiteY35" fmla="*/ 266955 h 637484"/>
                <a:gd name="connsiteX36" fmla="*/ 861623 w 1090292"/>
                <a:gd name="connsiteY36" fmla="*/ 179538 h 637484"/>
                <a:gd name="connsiteX37" fmla="*/ 949040 w 1090292"/>
                <a:gd name="connsiteY37" fmla="*/ 92121 h 637484"/>
                <a:gd name="connsiteX38" fmla="*/ 905332 w 1090292"/>
                <a:gd name="connsiteY38" fmla="*/ 179538 h 637484"/>
                <a:gd name="connsiteX39" fmla="*/ 949040 w 1090292"/>
                <a:gd name="connsiteY39" fmla="*/ 266955 h 637484"/>
                <a:gd name="connsiteX40" fmla="*/ 228669 w 1090292"/>
                <a:gd name="connsiteY40" fmla="*/ 410254 h 637484"/>
                <a:gd name="connsiteX41" fmla="*/ 141252 w 1090292"/>
                <a:gd name="connsiteY41" fmla="*/ 322837 h 637484"/>
                <a:gd name="connsiteX42" fmla="*/ 228669 w 1090292"/>
                <a:gd name="connsiteY42" fmla="*/ 235420 h 637484"/>
                <a:gd name="connsiteX43" fmla="*/ 184960 w 1090292"/>
                <a:gd name="connsiteY43" fmla="*/ 322837 h 637484"/>
                <a:gd name="connsiteX44" fmla="*/ 228669 w 1090292"/>
                <a:gd name="connsiteY44" fmla="*/ 410254 h 637484"/>
                <a:gd name="connsiteX45" fmla="*/ 511172 w 1090292"/>
                <a:gd name="connsiteY45" fmla="*/ 410254 h 637484"/>
                <a:gd name="connsiteX46" fmla="*/ 423755 w 1090292"/>
                <a:gd name="connsiteY46" fmla="*/ 322837 h 637484"/>
                <a:gd name="connsiteX47" fmla="*/ 511172 w 1090292"/>
                <a:gd name="connsiteY47" fmla="*/ 235420 h 637484"/>
                <a:gd name="connsiteX48" fmla="*/ 467464 w 1090292"/>
                <a:gd name="connsiteY48" fmla="*/ 322837 h 637484"/>
                <a:gd name="connsiteX49" fmla="*/ 511172 w 1090292"/>
                <a:gd name="connsiteY49" fmla="*/ 410254 h 637484"/>
                <a:gd name="connsiteX50" fmla="*/ 807789 w 1090292"/>
                <a:gd name="connsiteY50" fmla="*/ 410254 h 637484"/>
                <a:gd name="connsiteX51" fmla="*/ 720372 w 1090292"/>
                <a:gd name="connsiteY51" fmla="*/ 322837 h 637484"/>
                <a:gd name="connsiteX52" fmla="*/ 807789 w 1090292"/>
                <a:gd name="connsiteY52" fmla="*/ 235420 h 637484"/>
                <a:gd name="connsiteX53" fmla="*/ 764080 w 1090292"/>
                <a:gd name="connsiteY53" fmla="*/ 322837 h 637484"/>
                <a:gd name="connsiteX54" fmla="*/ 807789 w 1090292"/>
                <a:gd name="connsiteY54" fmla="*/ 410254 h 637484"/>
                <a:gd name="connsiteX55" fmla="*/ 1090292 w 1090292"/>
                <a:gd name="connsiteY55" fmla="*/ 410254 h 637484"/>
                <a:gd name="connsiteX56" fmla="*/ 1002875 w 1090292"/>
                <a:gd name="connsiteY56" fmla="*/ 322837 h 637484"/>
                <a:gd name="connsiteX57" fmla="*/ 1090292 w 1090292"/>
                <a:gd name="connsiteY57" fmla="*/ 235420 h 637484"/>
                <a:gd name="connsiteX58" fmla="*/ 1046584 w 1090292"/>
                <a:gd name="connsiteY58" fmla="*/ 322837 h 637484"/>
                <a:gd name="connsiteX59" fmla="*/ 1090292 w 1090292"/>
                <a:gd name="connsiteY59" fmla="*/ 410254 h 637484"/>
                <a:gd name="connsiteX60" fmla="*/ 87417 w 1090292"/>
                <a:gd name="connsiteY60" fmla="*/ 494186 h 637484"/>
                <a:gd name="connsiteX61" fmla="*/ 0 w 1090292"/>
                <a:gd name="connsiteY61" fmla="*/ 406769 h 637484"/>
                <a:gd name="connsiteX62" fmla="*/ 87417 w 1090292"/>
                <a:gd name="connsiteY62" fmla="*/ 319352 h 637484"/>
                <a:gd name="connsiteX63" fmla="*/ 43709 w 1090292"/>
                <a:gd name="connsiteY63" fmla="*/ 406769 h 637484"/>
                <a:gd name="connsiteX64" fmla="*/ 87417 w 1090292"/>
                <a:gd name="connsiteY64" fmla="*/ 494186 h 637484"/>
                <a:gd name="connsiteX65" fmla="*/ 369920 w 1090292"/>
                <a:gd name="connsiteY65" fmla="*/ 494186 h 637484"/>
                <a:gd name="connsiteX66" fmla="*/ 282503 w 1090292"/>
                <a:gd name="connsiteY66" fmla="*/ 406769 h 637484"/>
                <a:gd name="connsiteX67" fmla="*/ 369920 w 1090292"/>
                <a:gd name="connsiteY67" fmla="*/ 319352 h 637484"/>
                <a:gd name="connsiteX68" fmla="*/ 326212 w 1090292"/>
                <a:gd name="connsiteY68" fmla="*/ 406769 h 637484"/>
                <a:gd name="connsiteX69" fmla="*/ 369920 w 1090292"/>
                <a:gd name="connsiteY69" fmla="*/ 494186 h 637484"/>
                <a:gd name="connsiteX70" fmla="*/ 666537 w 1090292"/>
                <a:gd name="connsiteY70" fmla="*/ 494186 h 637484"/>
                <a:gd name="connsiteX71" fmla="*/ 579120 w 1090292"/>
                <a:gd name="connsiteY71" fmla="*/ 406769 h 637484"/>
                <a:gd name="connsiteX72" fmla="*/ 666537 w 1090292"/>
                <a:gd name="connsiteY72" fmla="*/ 319352 h 637484"/>
                <a:gd name="connsiteX73" fmla="*/ 622829 w 1090292"/>
                <a:gd name="connsiteY73" fmla="*/ 406769 h 637484"/>
                <a:gd name="connsiteX74" fmla="*/ 666537 w 1090292"/>
                <a:gd name="connsiteY74" fmla="*/ 494186 h 637484"/>
                <a:gd name="connsiteX75" fmla="*/ 949040 w 1090292"/>
                <a:gd name="connsiteY75" fmla="*/ 494186 h 637484"/>
                <a:gd name="connsiteX76" fmla="*/ 861623 w 1090292"/>
                <a:gd name="connsiteY76" fmla="*/ 406769 h 637484"/>
                <a:gd name="connsiteX77" fmla="*/ 949040 w 1090292"/>
                <a:gd name="connsiteY77" fmla="*/ 319352 h 637484"/>
                <a:gd name="connsiteX78" fmla="*/ 905332 w 1090292"/>
                <a:gd name="connsiteY78" fmla="*/ 406769 h 637484"/>
                <a:gd name="connsiteX79" fmla="*/ 949040 w 1090292"/>
                <a:gd name="connsiteY79" fmla="*/ 494186 h 637484"/>
                <a:gd name="connsiteX80" fmla="*/ 228669 w 1090292"/>
                <a:gd name="connsiteY80" fmla="*/ 637484 h 637484"/>
                <a:gd name="connsiteX81" fmla="*/ 141252 w 1090292"/>
                <a:gd name="connsiteY81" fmla="*/ 550067 h 637484"/>
                <a:gd name="connsiteX82" fmla="*/ 228669 w 1090292"/>
                <a:gd name="connsiteY82" fmla="*/ 462650 h 637484"/>
                <a:gd name="connsiteX83" fmla="*/ 184960 w 1090292"/>
                <a:gd name="connsiteY83" fmla="*/ 550067 h 637484"/>
                <a:gd name="connsiteX84" fmla="*/ 228669 w 1090292"/>
                <a:gd name="connsiteY84" fmla="*/ 637484 h 637484"/>
                <a:gd name="connsiteX85" fmla="*/ 511172 w 1090292"/>
                <a:gd name="connsiteY85" fmla="*/ 637484 h 637484"/>
                <a:gd name="connsiteX86" fmla="*/ 423755 w 1090292"/>
                <a:gd name="connsiteY86" fmla="*/ 550067 h 637484"/>
                <a:gd name="connsiteX87" fmla="*/ 511172 w 1090292"/>
                <a:gd name="connsiteY87" fmla="*/ 462650 h 637484"/>
                <a:gd name="connsiteX88" fmla="*/ 467464 w 1090292"/>
                <a:gd name="connsiteY88" fmla="*/ 550067 h 637484"/>
                <a:gd name="connsiteX89" fmla="*/ 511172 w 1090292"/>
                <a:gd name="connsiteY89" fmla="*/ 637484 h 637484"/>
                <a:gd name="connsiteX90" fmla="*/ 807789 w 1090292"/>
                <a:gd name="connsiteY90" fmla="*/ 637484 h 637484"/>
                <a:gd name="connsiteX91" fmla="*/ 720372 w 1090292"/>
                <a:gd name="connsiteY91" fmla="*/ 550067 h 637484"/>
                <a:gd name="connsiteX92" fmla="*/ 807789 w 1090292"/>
                <a:gd name="connsiteY92" fmla="*/ 462650 h 637484"/>
                <a:gd name="connsiteX93" fmla="*/ 764080 w 1090292"/>
                <a:gd name="connsiteY93" fmla="*/ 550067 h 637484"/>
                <a:gd name="connsiteX94" fmla="*/ 807789 w 1090292"/>
                <a:gd name="connsiteY94" fmla="*/ 637484 h 637484"/>
                <a:gd name="connsiteX95" fmla="*/ 1090292 w 1090292"/>
                <a:gd name="connsiteY95" fmla="*/ 637484 h 637484"/>
                <a:gd name="connsiteX96" fmla="*/ 1002875 w 1090292"/>
                <a:gd name="connsiteY96" fmla="*/ 550067 h 637484"/>
                <a:gd name="connsiteX97" fmla="*/ 1090292 w 1090292"/>
                <a:gd name="connsiteY97" fmla="*/ 462650 h 637484"/>
                <a:gd name="connsiteX98" fmla="*/ 1046584 w 1090292"/>
                <a:gd name="connsiteY98" fmla="*/ 550067 h 637484"/>
                <a:gd name="connsiteX99" fmla="*/ 1090292 w 1090292"/>
                <a:gd name="connsiteY99" fmla="*/ 637484 h 637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1090292" h="637484">
                  <a:moveTo>
                    <a:pt x="228669" y="174834"/>
                  </a:moveTo>
                  <a:cubicBezTo>
                    <a:pt x="180390" y="174834"/>
                    <a:pt x="141252" y="135696"/>
                    <a:pt x="141252" y="87417"/>
                  </a:cubicBezTo>
                  <a:cubicBezTo>
                    <a:pt x="141252" y="39138"/>
                    <a:pt x="180390" y="0"/>
                    <a:pt x="228669" y="0"/>
                  </a:cubicBezTo>
                  <a:cubicBezTo>
                    <a:pt x="201154" y="20637"/>
                    <a:pt x="184960" y="53023"/>
                    <a:pt x="184960" y="87417"/>
                  </a:cubicBezTo>
                  <a:cubicBezTo>
                    <a:pt x="184960" y="121811"/>
                    <a:pt x="201154" y="154198"/>
                    <a:pt x="228669" y="174834"/>
                  </a:cubicBezTo>
                  <a:close/>
                  <a:moveTo>
                    <a:pt x="511172" y="174834"/>
                  </a:moveTo>
                  <a:cubicBezTo>
                    <a:pt x="462893" y="174834"/>
                    <a:pt x="423755" y="135696"/>
                    <a:pt x="423755" y="87417"/>
                  </a:cubicBezTo>
                  <a:cubicBezTo>
                    <a:pt x="423755" y="39138"/>
                    <a:pt x="462893" y="0"/>
                    <a:pt x="511172" y="0"/>
                  </a:cubicBezTo>
                  <a:cubicBezTo>
                    <a:pt x="483657" y="20637"/>
                    <a:pt x="467464" y="53023"/>
                    <a:pt x="467464" y="87417"/>
                  </a:cubicBezTo>
                  <a:cubicBezTo>
                    <a:pt x="467464" y="121811"/>
                    <a:pt x="483657" y="154198"/>
                    <a:pt x="511172" y="174834"/>
                  </a:cubicBezTo>
                  <a:close/>
                  <a:moveTo>
                    <a:pt x="807789" y="174834"/>
                  </a:moveTo>
                  <a:cubicBezTo>
                    <a:pt x="759510" y="174834"/>
                    <a:pt x="720372" y="135696"/>
                    <a:pt x="720372" y="87417"/>
                  </a:cubicBezTo>
                  <a:cubicBezTo>
                    <a:pt x="720372" y="39138"/>
                    <a:pt x="759510" y="0"/>
                    <a:pt x="807789" y="0"/>
                  </a:cubicBezTo>
                  <a:cubicBezTo>
                    <a:pt x="780274" y="20637"/>
                    <a:pt x="764080" y="53023"/>
                    <a:pt x="764080" y="87417"/>
                  </a:cubicBezTo>
                  <a:cubicBezTo>
                    <a:pt x="764080" y="121811"/>
                    <a:pt x="780274" y="154198"/>
                    <a:pt x="807789" y="174834"/>
                  </a:cubicBezTo>
                  <a:close/>
                  <a:moveTo>
                    <a:pt x="1090292" y="174834"/>
                  </a:moveTo>
                  <a:cubicBezTo>
                    <a:pt x="1042013" y="174834"/>
                    <a:pt x="1002875" y="135696"/>
                    <a:pt x="1002875" y="87417"/>
                  </a:cubicBezTo>
                  <a:cubicBezTo>
                    <a:pt x="1002875" y="39138"/>
                    <a:pt x="1042013" y="0"/>
                    <a:pt x="1090292" y="0"/>
                  </a:cubicBezTo>
                  <a:cubicBezTo>
                    <a:pt x="1062777" y="20637"/>
                    <a:pt x="1046584" y="53023"/>
                    <a:pt x="1046584" y="87417"/>
                  </a:cubicBezTo>
                  <a:cubicBezTo>
                    <a:pt x="1046584" y="121811"/>
                    <a:pt x="1062777" y="154198"/>
                    <a:pt x="1090292" y="174834"/>
                  </a:cubicBezTo>
                  <a:close/>
                  <a:moveTo>
                    <a:pt x="87417" y="266955"/>
                  </a:moveTo>
                  <a:cubicBezTo>
                    <a:pt x="39138" y="266955"/>
                    <a:pt x="0" y="227817"/>
                    <a:pt x="0" y="179538"/>
                  </a:cubicBezTo>
                  <a:cubicBezTo>
                    <a:pt x="0" y="131259"/>
                    <a:pt x="39138" y="92121"/>
                    <a:pt x="87417" y="92121"/>
                  </a:cubicBezTo>
                  <a:cubicBezTo>
                    <a:pt x="59902" y="112757"/>
                    <a:pt x="43709" y="145144"/>
                    <a:pt x="43709" y="179538"/>
                  </a:cubicBezTo>
                  <a:cubicBezTo>
                    <a:pt x="43709" y="213932"/>
                    <a:pt x="59902" y="246319"/>
                    <a:pt x="87417" y="266955"/>
                  </a:cubicBezTo>
                  <a:close/>
                  <a:moveTo>
                    <a:pt x="369920" y="266955"/>
                  </a:moveTo>
                  <a:cubicBezTo>
                    <a:pt x="321641" y="266955"/>
                    <a:pt x="282503" y="227817"/>
                    <a:pt x="282503" y="179538"/>
                  </a:cubicBezTo>
                  <a:cubicBezTo>
                    <a:pt x="282503" y="131259"/>
                    <a:pt x="321641" y="92121"/>
                    <a:pt x="369920" y="92121"/>
                  </a:cubicBezTo>
                  <a:cubicBezTo>
                    <a:pt x="342405" y="112757"/>
                    <a:pt x="326212" y="145144"/>
                    <a:pt x="326212" y="179538"/>
                  </a:cubicBezTo>
                  <a:cubicBezTo>
                    <a:pt x="326212" y="213932"/>
                    <a:pt x="342405" y="246319"/>
                    <a:pt x="369920" y="266955"/>
                  </a:cubicBezTo>
                  <a:close/>
                  <a:moveTo>
                    <a:pt x="666537" y="266955"/>
                  </a:moveTo>
                  <a:cubicBezTo>
                    <a:pt x="618258" y="266955"/>
                    <a:pt x="579120" y="227817"/>
                    <a:pt x="579120" y="179538"/>
                  </a:cubicBezTo>
                  <a:cubicBezTo>
                    <a:pt x="579120" y="131259"/>
                    <a:pt x="618258" y="92121"/>
                    <a:pt x="666537" y="92121"/>
                  </a:cubicBezTo>
                  <a:cubicBezTo>
                    <a:pt x="639022" y="112757"/>
                    <a:pt x="622829" y="145144"/>
                    <a:pt x="622829" y="179538"/>
                  </a:cubicBezTo>
                  <a:cubicBezTo>
                    <a:pt x="622829" y="213932"/>
                    <a:pt x="639022" y="246319"/>
                    <a:pt x="666537" y="266955"/>
                  </a:cubicBezTo>
                  <a:close/>
                  <a:moveTo>
                    <a:pt x="949040" y="266955"/>
                  </a:moveTo>
                  <a:cubicBezTo>
                    <a:pt x="900761" y="266955"/>
                    <a:pt x="861623" y="227817"/>
                    <a:pt x="861623" y="179538"/>
                  </a:cubicBezTo>
                  <a:cubicBezTo>
                    <a:pt x="861623" y="131259"/>
                    <a:pt x="900761" y="92121"/>
                    <a:pt x="949040" y="92121"/>
                  </a:cubicBezTo>
                  <a:cubicBezTo>
                    <a:pt x="921525" y="112757"/>
                    <a:pt x="905332" y="145144"/>
                    <a:pt x="905332" y="179538"/>
                  </a:cubicBezTo>
                  <a:cubicBezTo>
                    <a:pt x="905332" y="213932"/>
                    <a:pt x="921525" y="246319"/>
                    <a:pt x="949040" y="266955"/>
                  </a:cubicBezTo>
                  <a:close/>
                  <a:moveTo>
                    <a:pt x="228669" y="410254"/>
                  </a:moveTo>
                  <a:cubicBezTo>
                    <a:pt x="180390" y="410254"/>
                    <a:pt x="141252" y="371116"/>
                    <a:pt x="141252" y="322837"/>
                  </a:cubicBezTo>
                  <a:cubicBezTo>
                    <a:pt x="141252" y="274558"/>
                    <a:pt x="180390" y="235420"/>
                    <a:pt x="228669" y="235420"/>
                  </a:cubicBezTo>
                  <a:cubicBezTo>
                    <a:pt x="201154" y="256056"/>
                    <a:pt x="184960" y="288443"/>
                    <a:pt x="184960" y="322837"/>
                  </a:cubicBezTo>
                  <a:cubicBezTo>
                    <a:pt x="184960" y="357231"/>
                    <a:pt x="201154" y="389617"/>
                    <a:pt x="228669" y="410254"/>
                  </a:cubicBezTo>
                  <a:close/>
                  <a:moveTo>
                    <a:pt x="511172" y="410254"/>
                  </a:moveTo>
                  <a:cubicBezTo>
                    <a:pt x="462893" y="410254"/>
                    <a:pt x="423755" y="371116"/>
                    <a:pt x="423755" y="322837"/>
                  </a:cubicBezTo>
                  <a:cubicBezTo>
                    <a:pt x="423755" y="274558"/>
                    <a:pt x="462893" y="235420"/>
                    <a:pt x="511172" y="235420"/>
                  </a:cubicBezTo>
                  <a:cubicBezTo>
                    <a:pt x="483657" y="256056"/>
                    <a:pt x="467464" y="288443"/>
                    <a:pt x="467464" y="322837"/>
                  </a:cubicBezTo>
                  <a:cubicBezTo>
                    <a:pt x="467464" y="357231"/>
                    <a:pt x="483657" y="389617"/>
                    <a:pt x="511172" y="410254"/>
                  </a:cubicBezTo>
                  <a:close/>
                  <a:moveTo>
                    <a:pt x="807789" y="410254"/>
                  </a:moveTo>
                  <a:cubicBezTo>
                    <a:pt x="759510" y="410254"/>
                    <a:pt x="720372" y="371116"/>
                    <a:pt x="720372" y="322837"/>
                  </a:cubicBezTo>
                  <a:cubicBezTo>
                    <a:pt x="720372" y="274558"/>
                    <a:pt x="759510" y="235420"/>
                    <a:pt x="807789" y="235420"/>
                  </a:cubicBezTo>
                  <a:cubicBezTo>
                    <a:pt x="780274" y="256056"/>
                    <a:pt x="764080" y="288443"/>
                    <a:pt x="764080" y="322837"/>
                  </a:cubicBezTo>
                  <a:cubicBezTo>
                    <a:pt x="764080" y="357231"/>
                    <a:pt x="780274" y="389617"/>
                    <a:pt x="807789" y="410254"/>
                  </a:cubicBezTo>
                  <a:close/>
                  <a:moveTo>
                    <a:pt x="1090292" y="410254"/>
                  </a:moveTo>
                  <a:cubicBezTo>
                    <a:pt x="1042013" y="410254"/>
                    <a:pt x="1002875" y="371116"/>
                    <a:pt x="1002875" y="322837"/>
                  </a:cubicBezTo>
                  <a:cubicBezTo>
                    <a:pt x="1002875" y="274558"/>
                    <a:pt x="1042013" y="235420"/>
                    <a:pt x="1090292" y="235420"/>
                  </a:cubicBezTo>
                  <a:cubicBezTo>
                    <a:pt x="1062777" y="256056"/>
                    <a:pt x="1046584" y="288443"/>
                    <a:pt x="1046584" y="322837"/>
                  </a:cubicBezTo>
                  <a:cubicBezTo>
                    <a:pt x="1046584" y="357231"/>
                    <a:pt x="1062777" y="389617"/>
                    <a:pt x="1090292" y="410254"/>
                  </a:cubicBezTo>
                  <a:close/>
                  <a:moveTo>
                    <a:pt x="87417" y="494186"/>
                  </a:moveTo>
                  <a:cubicBezTo>
                    <a:pt x="39138" y="494186"/>
                    <a:pt x="0" y="455048"/>
                    <a:pt x="0" y="406769"/>
                  </a:cubicBezTo>
                  <a:cubicBezTo>
                    <a:pt x="0" y="358490"/>
                    <a:pt x="39138" y="319352"/>
                    <a:pt x="87417" y="319352"/>
                  </a:cubicBezTo>
                  <a:cubicBezTo>
                    <a:pt x="59902" y="339988"/>
                    <a:pt x="43709" y="372375"/>
                    <a:pt x="43709" y="406769"/>
                  </a:cubicBezTo>
                  <a:cubicBezTo>
                    <a:pt x="43709" y="441162"/>
                    <a:pt x="59902" y="473549"/>
                    <a:pt x="87417" y="494186"/>
                  </a:cubicBezTo>
                  <a:close/>
                  <a:moveTo>
                    <a:pt x="369920" y="494186"/>
                  </a:moveTo>
                  <a:cubicBezTo>
                    <a:pt x="321641" y="494186"/>
                    <a:pt x="282503" y="455048"/>
                    <a:pt x="282503" y="406769"/>
                  </a:cubicBezTo>
                  <a:cubicBezTo>
                    <a:pt x="282503" y="358490"/>
                    <a:pt x="321641" y="319352"/>
                    <a:pt x="369920" y="319352"/>
                  </a:cubicBezTo>
                  <a:cubicBezTo>
                    <a:pt x="342405" y="339988"/>
                    <a:pt x="326212" y="372375"/>
                    <a:pt x="326212" y="406769"/>
                  </a:cubicBezTo>
                  <a:cubicBezTo>
                    <a:pt x="326212" y="441162"/>
                    <a:pt x="342405" y="473549"/>
                    <a:pt x="369920" y="494186"/>
                  </a:cubicBezTo>
                  <a:close/>
                  <a:moveTo>
                    <a:pt x="666537" y="494186"/>
                  </a:moveTo>
                  <a:cubicBezTo>
                    <a:pt x="618258" y="494186"/>
                    <a:pt x="579120" y="455048"/>
                    <a:pt x="579120" y="406769"/>
                  </a:cubicBezTo>
                  <a:cubicBezTo>
                    <a:pt x="579120" y="358490"/>
                    <a:pt x="618258" y="319352"/>
                    <a:pt x="666537" y="319352"/>
                  </a:cubicBezTo>
                  <a:cubicBezTo>
                    <a:pt x="639022" y="339988"/>
                    <a:pt x="622829" y="372375"/>
                    <a:pt x="622829" y="406769"/>
                  </a:cubicBezTo>
                  <a:cubicBezTo>
                    <a:pt x="622829" y="441162"/>
                    <a:pt x="639022" y="473549"/>
                    <a:pt x="666537" y="494186"/>
                  </a:cubicBezTo>
                  <a:close/>
                  <a:moveTo>
                    <a:pt x="949040" y="494186"/>
                  </a:moveTo>
                  <a:cubicBezTo>
                    <a:pt x="900761" y="494186"/>
                    <a:pt x="861623" y="455048"/>
                    <a:pt x="861623" y="406769"/>
                  </a:cubicBezTo>
                  <a:cubicBezTo>
                    <a:pt x="861623" y="358490"/>
                    <a:pt x="900761" y="319352"/>
                    <a:pt x="949040" y="319352"/>
                  </a:cubicBezTo>
                  <a:cubicBezTo>
                    <a:pt x="921525" y="339988"/>
                    <a:pt x="905332" y="372375"/>
                    <a:pt x="905332" y="406769"/>
                  </a:cubicBezTo>
                  <a:cubicBezTo>
                    <a:pt x="905332" y="441162"/>
                    <a:pt x="921525" y="473549"/>
                    <a:pt x="949040" y="494186"/>
                  </a:cubicBezTo>
                  <a:close/>
                  <a:moveTo>
                    <a:pt x="228669" y="637484"/>
                  </a:moveTo>
                  <a:cubicBezTo>
                    <a:pt x="180390" y="637484"/>
                    <a:pt x="141252" y="598346"/>
                    <a:pt x="141252" y="550067"/>
                  </a:cubicBezTo>
                  <a:cubicBezTo>
                    <a:pt x="141252" y="501788"/>
                    <a:pt x="180390" y="462650"/>
                    <a:pt x="228669" y="462650"/>
                  </a:cubicBezTo>
                  <a:cubicBezTo>
                    <a:pt x="201154" y="483286"/>
                    <a:pt x="184960" y="515673"/>
                    <a:pt x="184960" y="550067"/>
                  </a:cubicBezTo>
                  <a:cubicBezTo>
                    <a:pt x="184960" y="584461"/>
                    <a:pt x="201154" y="616848"/>
                    <a:pt x="228669" y="637484"/>
                  </a:cubicBezTo>
                  <a:close/>
                  <a:moveTo>
                    <a:pt x="511172" y="637484"/>
                  </a:moveTo>
                  <a:cubicBezTo>
                    <a:pt x="462893" y="637484"/>
                    <a:pt x="423755" y="598346"/>
                    <a:pt x="423755" y="550067"/>
                  </a:cubicBezTo>
                  <a:cubicBezTo>
                    <a:pt x="423755" y="501788"/>
                    <a:pt x="462893" y="462650"/>
                    <a:pt x="511172" y="462650"/>
                  </a:cubicBezTo>
                  <a:cubicBezTo>
                    <a:pt x="483657" y="483286"/>
                    <a:pt x="467464" y="515673"/>
                    <a:pt x="467464" y="550067"/>
                  </a:cubicBezTo>
                  <a:cubicBezTo>
                    <a:pt x="467464" y="584461"/>
                    <a:pt x="483657" y="616848"/>
                    <a:pt x="511172" y="637484"/>
                  </a:cubicBezTo>
                  <a:close/>
                  <a:moveTo>
                    <a:pt x="807789" y="637484"/>
                  </a:moveTo>
                  <a:cubicBezTo>
                    <a:pt x="759510" y="637484"/>
                    <a:pt x="720372" y="598346"/>
                    <a:pt x="720372" y="550067"/>
                  </a:cubicBezTo>
                  <a:cubicBezTo>
                    <a:pt x="720372" y="501788"/>
                    <a:pt x="759510" y="462650"/>
                    <a:pt x="807789" y="462650"/>
                  </a:cubicBezTo>
                  <a:cubicBezTo>
                    <a:pt x="780274" y="483286"/>
                    <a:pt x="764080" y="515673"/>
                    <a:pt x="764080" y="550067"/>
                  </a:cubicBezTo>
                  <a:cubicBezTo>
                    <a:pt x="764080" y="584461"/>
                    <a:pt x="780274" y="616848"/>
                    <a:pt x="807789" y="637484"/>
                  </a:cubicBezTo>
                  <a:close/>
                  <a:moveTo>
                    <a:pt x="1090292" y="637484"/>
                  </a:moveTo>
                  <a:cubicBezTo>
                    <a:pt x="1042013" y="637484"/>
                    <a:pt x="1002875" y="598346"/>
                    <a:pt x="1002875" y="550067"/>
                  </a:cubicBezTo>
                  <a:cubicBezTo>
                    <a:pt x="1002875" y="501788"/>
                    <a:pt x="1042013" y="462650"/>
                    <a:pt x="1090292" y="462650"/>
                  </a:cubicBezTo>
                  <a:cubicBezTo>
                    <a:pt x="1062777" y="483286"/>
                    <a:pt x="1046584" y="515673"/>
                    <a:pt x="1046584" y="550067"/>
                  </a:cubicBezTo>
                  <a:cubicBezTo>
                    <a:pt x="1046584" y="584461"/>
                    <a:pt x="1062777" y="616848"/>
                    <a:pt x="1090292" y="63748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A720F9A5-92CA-4096-8A9B-F293E0396C91}"/>
                </a:ext>
              </a:extLst>
            </p:cNvPr>
            <p:cNvSpPr/>
            <p:nvPr/>
          </p:nvSpPr>
          <p:spPr>
            <a:xfrm>
              <a:off x="1267156" y="3130962"/>
              <a:ext cx="170974" cy="17097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楕円 195">
              <a:extLst>
                <a:ext uri="{FF2B5EF4-FFF2-40B4-BE49-F238E27FC236}">
                  <a16:creationId xmlns:a16="http://schemas.microsoft.com/office/drawing/2014/main" id="{DA8898DB-C0BF-4671-9228-002B66EDBBF9}"/>
                </a:ext>
              </a:extLst>
            </p:cNvPr>
            <p:cNvSpPr/>
            <p:nvPr/>
          </p:nvSpPr>
          <p:spPr>
            <a:xfrm>
              <a:off x="1297333" y="3163036"/>
              <a:ext cx="106825" cy="106825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25095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66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pptxg92_宮城県の花、鳥、木、獣のイラスト</dc:title>
  <dc:subject>pptxg92_宮城県の花、鳥、木、獣のイラスト</dc:subject>
  <dc:creator>でじけろお</dc:creator>
  <cp:revision>1</cp:revision>
  <dcterms:created xsi:type="dcterms:W3CDTF">2018-05-20T00:31:01Z</dcterms:created>
  <dcterms:modified xsi:type="dcterms:W3CDTF">2021-04-09T02:25:08Z</dcterms:modified>
  <cp:version>1</cp:version>
</cp:coreProperties>
</file>